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4"/>
    <p:sldMasterId id="2147483847" r:id="rId5"/>
    <p:sldMasterId id="2147483903" r:id="rId6"/>
  </p:sldMasterIdLst>
  <p:notesMasterIdLst>
    <p:notesMasterId r:id="rId54"/>
  </p:notesMasterIdLst>
  <p:sldIdLst>
    <p:sldId id="358" r:id="rId7"/>
    <p:sldId id="815" r:id="rId8"/>
    <p:sldId id="348" r:id="rId9"/>
    <p:sldId id="363" r:id="rId10"/>
    <p:sldId id="840" r:id="rId11"/>
    <p:sldId id="825" r:id="rId12"/>
    <p:sldId id="257" r:id="rId13"/>
    <p:sldId id="352" r:id="rId14"/>
    <p:sldId id="768" r:id="rId15"/>
    <p:sldId id="809" r:id="rId16"/>
    <p:sldId id="340" r:id="rId17"/>
    <p:sldId id="841" r:id="rId18"/>
    <p:sldId id="780" r:id="rId19"/>
    <p:sldId id="747" r:id="rId20"/>
    <p:sldId id="753" r:id="rId21"/>
    <p:sldId id="818" r:id="rId22"/>
    <p:sldId id="817" r:id="rId23"/>
    <p:sldId id="835" r:id="rId24"/>
    <p:sldId id="830" r:id="rId25"/>
    <p:sldId id="831" r:id="rId26"/>
    <p:sldId id="823" r:id="rId27"/>
    <p:sldId id="265" r:id="rId28"/>
    <p:sldId id="259" r:id="rId29"/>
    <p:sldId id="755" r:id="rId30"/>
    <p:sldId id="756" r:id="rId31"/>
    <p:sldId id="759" r:id="rId32"/>
    <p:sldId id="269" r:id="rId33"/>
    <p:sldId id="845" r:id="rId34"/>
    <p:sldId id="313" r:id="rId35"/>
    <p:sldId id="351" r:id="rId36"/>
    <p:sldId id="316" r:id="rId37"/>
    <p:sldId id="318" r:id="rId38"/>
    <p:sldId id="797" r:id="rId39"/>
    <p:sldId id="292" r:id="rId40"/>
    <p:sldId id="263" r:id="rId41"/>
    <p:sldId id="328" r:id="rId42"/>
    <p:sldId id="287" r:id="rId43"/>
    <p:sldId id="808" r:id="rId44"/>
    <p:sldId id="806" r:id="rId45"/>
    <p:sldId id="359" r:id="rId46"/>
    <p:sldId id="267" r:id="rId47"/>
    <p:sldId id="336" r:id="rId48"/>
    <p:sldId id="347" r:id="rId49"/>
    <p:sldId id="345" r:id="rId50"/>
    <p:sldId id="344" r:id="rId51"/>
    <p:sldId id="353" r:id="rId52"/>
    <p:sldId id="83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8C3C2E-CB5B-E9BC-3338-FCC56399B678}" name="Heena" initials="Heena" userId="Heena" providerId="None"/>
  <p188:author id="{2721978F-3251-1F65-2485-0335FB531C9F}" name="Anju Kalluvelil Janardhanan" initials="AK" userId="28bc40be58ce1701"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qiba sydney26" initials="q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4276AA"/>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4728"/>
  </p:normalViewPr>
  <p:slideViewPr>
    <p:cSldViewPr snapToGrid="0">
      <p:cViewPr varScale="1">
        <p:scale>
          <a:sx n="107" d="100"/>
          <a:sy n="107" d="100"/>
        </p:scale>
        <p:origin x="618" y="102"/>
      </p:cViewPr>
      <p:guideLst/>
    </p:cSldViewPr>
  </p:slideViewPr>
  <p:notesTextViewPr>
    <p:cViewPr>
      <p:scale>
        <a:sx n="1" d="1"/>
        <a:sy n="1" d="1"/>
      </p:scale>
      <p:origin x="0" y="0"/>
    </p:cViewPr>
  </p:notesTextViewPr>
  <p:sorterViewPr>
    <p:cViewPr varScale="1">
      <p:scale>
        <a:sx n="1" d="1"/>
        <a:sy n="1" d="1"/>
      </p:scale>
      <p:origin x="0" y="-91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hyperlink" Target="mailto:sso@sci.edu.au"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ata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3" Type="http://schemas.openxmlformats.org/officeDocument/2006/relationships/hyperlink" Target="mailto:sso@sci.edu.au" TargetMode="External"/><Relationship Id="rId7" Type="http://schemas.openxmlformats.org/officeDocument/2006/relationships/image" Target="../media/image32.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2F972F-39CE-4EA3-9393-B7521892117A}"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A137830-6F76-497E-9CA8-5A91AFCC5FC6}">
      <dgm:prSet/>
      <dgm:spPr/>
      <dgm:t>
        <a:bodyPr/>
        <a:lstStyle/>
        <a:p>
          <a:pPr>
            <a:lnSpc>
              <a:spcPct val="100000"/>
            </a:lnSpc>
            <a:defRPr b="1"/>
          </a:pPr>
          <a:r>
            <a:rPr lang="en-US" dirty="0">
              <a:latin typeface="Gill Sans MT" panose="020B0502020104020203" pitchFamily="34" charset="0"/>
            </a:rPr>
            <a:t>Login</a:t>
          </a:r>
        </a:p>
      </dgm:t>
    </dgm:pt>
    <dgm:pt modelId="{F306615C-48DA-49F6-B09D-8AE793C192E0}" type="parTrans" cxnId="{22A2B14C-C569-4137-AC76-9447FFA5E806}">
      <dgm:prSet/>
      <dgm:spPr/>
      <dgm:t>
        <a:bodyPr/>
        <a:lstStyle/>
        <a:p>
          <a:endParaRPr lang="en-US"/>
        </a:p>
      </dgm:t>
    </dgm:pt>
    <dgm:pt modelId="{5D8BBAF0-C7C9-48FE-8BEE-504E5777E21B}" type="sibTrans" cxnId="{22A2B14C-C569-4137-AC76-9447FFA5E806}">
      <dgm:prSet/>
      <dgm:spPr/>
      <dgm:t>
        <a:bodyPr/>
        <a:lstStyle/>
        <a:p>
          <a:endParaRPr lang="en-US"/>
        </a:p>
      </dgm:t>
    </dgm:pt>
    <dgm:pt modelId="{BD1CA99A-AC77-4189-87FC-98DFFD434873}">
      <dgm:prSet custT="1"/>
      <dgm:spPr/>
      <dgm:t>
        <a:bodyPr/>
        <a:lstStyle/>
        <a:p>
          <a:pPr>
            <a:lnSpc>
              <a:spcPct val="100000"/>
            </a:lnSpc>
          </a:pPr>
          <a:r>
            <a:rPr lang="en-US" sz="1600" dirty="0">
              <a:latin typeface="Gill Sans MT" panose="020B0502020104020203" pitchFamily="34" charset="0"/>
            </a:rPr>
            <a:t>Login to OASIS, or contact Student Support Officer for assistance at </a:t>
          </a:r>
          <a:r>
            <a:rPr lang="en-AU" sz="1600" u="sng" dirty="0">
              <a:solidFill>
                <a:srgbClr val="0563C1"/>
              </a:solidFill>
              <a:effectLst/>
              <a:latin typeface="Gill Sans MT" panose="020B0502020104020203" pitchFamily="34" charset="0"/>
              <a:ea typeface="Calibri" panose="020F0502020204030204" pitchFamily="34" charset="0"/>
              <a:hlinkClick xmlns:r="http://schemas.openxmlformats.org/officeDocument/2006/relationships" r:id="rId1"/>
            </a:rPr>
            <a:t>sso@sci.edu.au</a:t>
          </a:r>
          <a:br>
            <a:rPr lang="en-US" sz="1600" dirty="0">
              <a:latin typeface="Gill Sans MT" panose="020B0502020104020203" pitchFamily="34" charset="0"/>
            </a:rPr>
          </a:br>
          <a:r>
            <a:rPr lang="en-US" sz="1600" dirty="0">
              <a:latin typeface="Gill Sans MT" panose="020B0502020104020203" pitchFamily="34" charset="0"/>
            </a:rPr>
            <a:t>+61 2 9066 6902</a:t>
          </a:r>
        </a:p>
      </dgm:t>
    </dgm:pt>
    <dgm:pt modelId="{5F9831B2-2E00-48D5-8D2E-946D79484351}" type="parTrans" cxnId="{D648B979-82FF-42A4-B716-429197202AB2}">
      <dgm:prSet/>
      <dgm:spPr/>
      <dgm:t>
        <a:bodyPr/>
        <a:lstStyle/>
        <a:p>
          <a:endParaRPr lang="en-US"/>
        </a:p>
      </dgm:t>
    </dgm:pt>
    <dgm:pt modelId="{1BB8C5E1-A32E-4944-A89D-64047DB219B3}" type="sibTrans" cxnId="{D648B979-82FF-42A4-B716-429197202AB2}">
      <dgm:prSet/>
      <dgm:spPr/>
      <dgm:t>
        <a:bodyPr/>
        <a:lstStyle/>
        <a:p>
          <a:endParaRPr lang="en-US"/>
        </a:p>
      </dgm:t>
    </dgm:pt>
    <dgm:pt modelId="{C2573643-A038-40AB-81E2-5FF9F4AA9D28}">
      <dgm:prSet/>
      <dgm:spPr/>
      <dgm:t>
        <a:bodyPr/>
        <a:lstStyle/>
        <a:p>
          <a:pPr>
            <a:lnSpc>
              <a:spcPct val="100000"/>
            </a:lnSpc>
            <a:defRPr b="1"/>
          </a:pPr>
          <a:r>
            <a:rPr lang="en-US" dirty="0">
              <a:latin typeface="Gill Sans MT" panose="020B0502020104020203" pitchFamily="34" charset="0"/>
            </a:rPr>
            <a:t>Set up your email</a:t>
          </a:r>
        </a:p>
      </dgm:t>
    </dgm:pt>
    <dgm:pt modelId="{595005B5-F0C0-4CA8-AC39-850A41CAADA3}" type="parTrans" cxnId="{DC564DC2-5DBC-461A-8702-10B86A20C371}">
      <dgm:prSet/>
      <dgm:spPr/>
      <dgm:t>
        <a:bodyPr/>
        <a:lstStyle/>
        <a:p>
          <a:endParaRPr lang="en-US"/>
        </a:p>
      </dgm:t>
    </dgm:pt>
    <dgm:pt modelId="{7641D4DE-B39A-47DE-9CD9-DA5500DE9C47}" type="sibTrans" cxnId="{DC564DC2-5DBC-461A-8702-10B86A20C371}">
      <dgm:prSet/>
      <dgm:spPr/>
      <dgm:t>
        <a:bodyPr/>
        <a:lstStyle/>
        <a:p>
          <a:endParaRPr lang="en-US"/>
        </a:p>
      </dgm:t>
    </dgm:pt>
    <dgm:pt modelId="{A200D955-F311-43A2-9024-ED180A4A5CE3}">
      <dgm:prSet custT="1"/>
      <dgm:spPr/>
      <dgm:t>
        <a:bodyPr/>
        <a:lstStyle/>
        <a:p>
          <a:pPr>
            <a:lnSpc>
              <a:spcPct val="100000"/>
            </a:lnSpc>
            <a:defRPr b="1"/>
          </a:pPr>
          <a:r>
            <a:rPr lang="en-US" sz="2200" dirty="0">
              <a:latin typeface="Gill Sans MT" panose="020B0502020104020203" pitchFamily="34" charset="0"/>
            </a:rPr>
            <a:t>Check</a:t>
          </a:r>
          <a:r>
            <a:rPr lang="en-US" sz="2000" dirty="0">
              <a:latin typeface="Gill Sans MT" panose="020B0502020104020203" pitchFamily="34" charset="0"/>
            </a:rPr>
            <a:t> your timetable</a:t>
          </a:r>
        </a:p>
      </dgm:t>
    </dgm:pt>
    <dgm:pt modelId="{DE2401C8-FCE5-4779-8F82-22F3CA502755}" type="parTrans" cxnId="{81796357-7C90-43CC-9DDA-AF713CCD8018}">
      <dgm:prSet/>
      <dgm:spPr/>
      <dgm:t>
        <a:bodyPr/>
        <a:lstStyle/>
        <a:p>
          <a:endParaRPr lang="en-US"/>
        </a:p>
      </dgm:t>
    </dgm:pt>
    <dgm:pt modelId="{D0E6906B-189D-4368-8841-334FEC48ADF3}" type="sibTrans" cxnId="{81796357-7C90-43CC-9DDA-AF713CCD8018}">
      <dgm:prSet/>
      <dgm:spPr/>
      <dgm:t>
        <a:bodyPr/>
        <a:lstStyle/>
        <a:p>
          <a:endParaRPr lang="en-US"/>
        </a:p>
      </dgm:t>
    </dgm:pt>
    <dgm:pt modelId="{4BD74550-4D7F-4B1A-8197-275DDB57E7FF}">
      <dgm:prSet custT="1"/>
      <dgm:spPr/>
      <dgm:t>
        <a:bodyPr/>
        <a:lstStyle/>
        <a:p>
          <a:pPr>
            <a:lnSpc>
              <a:spcPct val="100000"/>
            </a:lnSpc>
          </a:pPr>
          <a:r>
            <a:rPr lang="en-US" sz="1600" dirty="0">
              <a:latin typeface="Gill Sans MT" panose="020B0502020104020203" pitchFamily="34" charset="0"/>
            </a:rPr>
            <a:t>Login to Meshed to check your timetable, or contact Student Support Officer  for assistance at </a:t>
          </a:r>
          <a:r>
            <a:rPr lang="en-AU" sz="1600" u="sng" dirty="0">
              <a:solidFill>
                <a:srgbClr val="0563C1"/>
              </a:solidFill>
              <a:effectLst/>
              <a:latin typeface="Gill Sans MT" panose="020B0502020104020203" pitchFamily="34" charset="0"/>
              <a:ea typeface="Calibri" panose="020F0502020204030204" pitchFamily="34" charset="0"/>
              <a:hlinkClick xmlns:r="http://schemas.openxmlformats.org/officeDocument/2006/relationships" r:id="rId1"/>
            </a:rPr>
            <a:t>sso@sci.edu.au</a:t>
          </a:r>
          <a:br>
            <a:rPr lang="en-US" sz="1600" dirty="0">
              <a:latin typeface="Gill Sans MT" panose="020B0502020104020203" pitchFamily="34" charset="0"/>
            </a:rPr>
          </a:br>
          <a:r>
            <a:rPr lang="en-US" sz="1600" dirty="0">
              <a:latin typeface="Gill Sans MT" panose="020B0502020104020203" pitchFamily="34" charset="0"/>
            </a:rPr>
            <a:t>+61 2 9066 6902</a:t>
          </a:r>
        </a:p>
      </dgm:t>
    </dgm:pt>
    <dgm:pt modelId="{9F5BEC6B-42C4-44FB-96EB-610DE8E58A5C}" type="parTrans" cxnId="{FC01698E-E38E-4E21-95DB-0B2EA7F9CCB4}">
      <dgm:prSet/>
      <dgm:spPr/>
      <dgm:t>
        <a:bodyPr/>
        <a:lstStyle/>
        <a:p>
          <a:endParaRPr lang="en-US"/>
        </a:p>
      </dgm:t>
    </dgm:pt>
    <dgm:pt modelId="{60DE8BEF-87C1-4EB8-8DD1-56ABD173C9B3}" type="sibTrans" cxnId="{FC01698E-E38E-4E21-95DB-0B2EA7F9CCB4}">
      <dgm:prSet/>
      <dgm:spPr/>
      <dgm:t>
        <a:bodyPr/>
        <a:lstStyle/>
        <a:p>
          <a:endParaRPr lang="en-US"/>
        </a:p>
      </dgm:t>
    </dgm:pt>
    <dgm:pt modelId="{619FF753-A019-4149-A514-6F56715D7E34}">
      <dgm:prSet custT="1"/>
      <dgm:spPr/>
      <dgm:t>
        <a:bodyPr/>
        <a:lstStyle/>
        <a:p>
          <a:pPr>
            <a:lnSpc>
              <a:spcPct val="100000"/>
            </a:lnSpc>
          </a:pPr>
          <a:r>
            <a:rPr lang="en-US" sz="1600" dirty="0">
              <a:latin typeface="Gill Sans MT" panose="020B0502020104020203" pitchFamily="34" charset="0"/>
            </a:rPr>
            <a:t>Login to your student email account and forward your emails to your personal account, or contact Student Support Officer  for assistance at </a:t>
          </a:r>
          <a:r>
            <a:rPr lang="en-AU" sz="1600" u="sng" dirty="0">
              <a:solidFill>
                <a:srgbClr val="0563C1"/>
              </a:solidFill>
              <a:effectLst/>
              <a:latin typeface="Gill Sans MT" panose="020B0502020104020203" pitchFamily="34" charset="0"/>
              <a:ea typeface="Calibri" panose="020F0502020204030204" pitchFamily="34" charset="0"/>
              <a:hlinkClick xmlns:r="http://schemas.openxmlformats.org/officeDocument/2006/relationships" r:id="rId1"/>
            </a:rPr>
            <a:t>sso@sci.edu.au</a:t>
          </a:r>
          <a:br>
            <a:rPr lang="en-US" sz="1600" dirty="0">
              <a:latin typeface="Gill Sans MT" panose="020B0502020104020203" pitchFamily="34" charset="0"/>
            </a:rPr>
          </a:br>
          <a:r>
            <a:rPr lang="en-US" sz="1600" dirty="0">
              <a:latin typeface="Gill Sans MT" panose="020B0502020104020203" pitchFamily="34" charset="0"/>
            </a:rPr>
            <a:t>+61 2 9066 6902</a:t>
          </a:r>
        </a:p>
      </dgm:t>
    </dgm:pt>
    <dgm:pt modelId="{E0A0D035-3696-E84B-9E98-31CDC52036D1}" type="parTrans" cxnId="{FE05346F-3E6A-6645-97E1-EED56D66ADD9}">
      <dgm:prSet/>
      <dgm:spPr/>
      <dgm:t>
        <a:bodyPr/>
        <a:lstStyle/>
        <a:p>
          <a:endParaRPr lang="en-GB"/>
        </a:p>
      </dgm:t>
    </dgm:pt>
    <dgm:pt modelId="{D0F7F41F-CF4D-8E45-B4D7-B8ECE3D77C14}" type="sibTrans" cxnId="{FE05346F-3E6A-6645-97E1-EED56D66ADD9}">
      <dgm:prSet/>
      <dgm:spPr/>
      <dgm:t>
        <a:bodyPr/>
        <a:lstStyle/>
        <a:p>
          <a:endParaRPr lang="en-GB"/>
        </a:p>
      </dgm:t>
    </dgm:pt>
    <dgm:pt modelId="{263717A8-888A-064E-B1C9-AA7A38D85584}">
      <dgm:prSet/>
      <dgm:spPr/>
      <dgm:t>
        <a:bodyPr/>
        <a:lstStyle/>
        <a:p>
          <a:pPr>
            <a:lnSpc>
              <a:spcPct val="100000"/>
            </a:lnSpc>
            <a:defRPr b="1"/>
          </a:pPr>
          <a:r>
            <a:rPr lang="en-US" dirty="0">
              <a:latin typeface="Gill Sans MT" panose="020B0502020104020203" pitchFamily="34" charset="0"/>
            </a:rPr>
            <a:t>Explore</a:t>
          </a:r>
        </a:p>
      </dgm:t>
    </dgm:pt>
    <dgm:pt modelId="{61D348BF-1E4E-BC4A-A5FD-FDBBE5B7D408}" type="parTrans" cxnId="{1D29508B-05B1-1A44-A68E-8B13381CDF8C}">
      <dgm:prSet/>
      <dgm:spPr/>
      <dgm:t>
        <a:bodyPr/>
        <a:lstStyle/>
        <a:p>
          <a:endParaRPr lang="en-GB"/>
        </a:p>
      </dgm:t>
    </dgm:pt>
    <dgm:pt modelId="{83E5F66A-CC05-1B42-9D6F-DE445DF07D89}" type="sibTrans" cxnId="{1D29508B-05B1-1A44-A68E-8B13381CDF8C}">
      <dgm:prSet/>
      <dgm:spPr/>
      <dgm:t>
        <a:bodyPr/>
        <a:lstStyle/>
        <a:p>
          <a:endParaRPr lang="en-GB"/>
        </a:p>
      </dgm:t>
    </dgm:pt>
    <dgm:pt modelId="{2CB4C94D-7AAC-A04C-84F2-1566C6F1FEB6}">
      <dgm:prSet custT="1"/>
      <dgm:spPr/>
      <dgm:t>
        <a:bodyPr/>
        <a:lstStyle/>
        <a:p>
          <a:pPr>
            <a:lnSpc>
              <a:spcPct val="100000"/>
            </a:lnSpc>
          </a:pPr>
          <a:r>
            <a:rPr lang="en-US" sz="1600" dirty="0">
              <a:latin typeface="Gill Sans MT" panose="020B0502020104020203" pitchFamily="34" charset="0"/>
            </a:rPr>
            <a:t>Explore your OASIS for each course and find your Unit Outline and information about your assessment tasks</a:t>
          </a:r>
        </a:p>
      </dgm:t>
    </dgm:pt>
    <dgm:pt modelId="{0FD4EADC-ECA5-5149-B036-A06883A1A283}" type="parTrans" cxnId="{63F500BF-EF5B-AB4E-AA9A-5698EEC3C0B2}">
      <dgm:prSet/>
      <dgm:spPr/>
      <dgm:t>
        <a:bodyPr/>
        <a:lstStyle/>
        <a:p>
          <a:endParaRPr lang="en-GB"/>
        </a:p>
      </dgm:t>
    </dgm:pt>
    <dgm:pt modelId="{67F79EE5-A9FC-B64C-8373-E9245C0612E9}" type="sibTrans" cxnId="{63F500BF-EF5B-AB4E-AA9A-5698EEC3C0B2}">
      <dgm:prSet/>
      <dgm:spPr/>
      <dgm:t>
        <a:bodyPr/>
        <a:lstStyle/>
        <a:p>
          <a:endParaRPr lang="en-GB"/>
        </a:p>
      </dgm:t>
    </dgm:pt>
    <dgm:pt modelId="{F28D4081-EED8-4CE4-8FBE-E0E95A3D17CA}" type="pres">
      <dgm:prSet presAssocID="{002F972F-39CE-4EA3-9393-B7521892117A}" presName="root" presStyleCnt="0">
        <dgm:presLayoutVars>
          <dgm:dir/>
          <dgm:resizeHandles val="exact"/>
        </dgm:presLayoutVars>
      </dgm:prSet>
      <dgm:spPr/>
    </dgm:pt>
    <dgm:pt modelId="{2C0CF3C7-269E-478E-8E21-CF9E61C92E56}" type="pres">
      <dgm:prSet presAssocID="{7A137830-6F76-497E-9CA8-5A91AFCC5FC6}" presName="compNode" presStyleCnt="0"/>
      <dgm:spPr/>
    </dgm:pt>
    <dgm:pt modelId="{3F9FBE40-FF72-417B-B2A3-ED1057C5AB50}" type="pres">
      <dgm:prSet presAssocID="{7A137830-6F76-497E-9CA8-5A91AFCC5FC6}" presName="iconRect" presStyleLbl="node1" presStyleIdx="0" presStyleCnt="4" custLinFactX="134109" custLinFactNeighborX="200000" custLinFactNeighborY="1715"/>
      <dgm:spPr>
        <a:blipFill>
          <a:blip xmlns:r="http://schemas.openxmlformats.org/officeDocument/2006/relationships"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mail"/>
        </a:ext>
      </dgm:extLst>
    </dgm:pt>
    <dgm:pt modelId="{E9103C1F-5014-4302-95E1-66AB663A8899}" type="pres">
      <dgm:prSet presAssocID="{7A137830-6F76-497E-9CA8-5A91AFCC5FC6}" presName="iconSpace" presStyleCnt="0"/>
      <dgm:spPr/>
    </dgm:pt>
    <dgm:pt modelId="{8873A225-04AA-43F1-9A33-375E0BB13918}" type="pres">
      <dgm:prSet presAssocID="{7A137830-6F76-497E-9CA8-5A91AFCC5FC6}" presName="parTx" presStyleLbl="revTx" presStyleIdx="0" presStyleCnt="8">
        <dgm:presLayoutVars>
          <dgm:chMax val="0"/>
          <dgm:chPref val="0"/>
        </dgm:presLayoutVars>
      </dgm:prSet>
      <dgm:spPr/>
    </dgm:pt>
    <dgm:pt modelId="{09971910-E965-40E3-A783-57533DB1F218}" type="pres">
      <dgm:prSet presAssocID="{7A137830-6F76-497E-9CA8-5A91AFCC5FC6}" presName="txSpace" presStyleCnt="0"/>
      <dgm:spPr/>
    </dgm:pt>
    <dgm:pt modelId="{2890BFE6-BAA0-412C-97D7-B0481CE067C6}" type="pres">
      <dgm:prSet presAssocID="{7A137830-6F76-497E-9CA8-5A91AFCC5FC6}" presName="desTx" presStyleLbl="revTx" presStyleIdx="1" presStyleCnt="8">
        <dgm:presLayoutVars/>
      </dgm:prSet>
      <dgm:spPr/>
    </dgm:pt>
    <dgm:pt modelId="{B1E21814-9275-4598-89A8-217BFFB56BB2}" type="pres">
      <dgm:prSet presAssocID="{5D8BBAF0-C7C9-48FE-8BEE-504E5777E21B}" presName="sibTrans" presStyleCnt="0"/>
      <dgm:spPr/>
    </dgm:pt>
    <dgm:pt modelId="{6A9E29F8-44A2-488E-836B-6C3FF1EB080F}" type="pres">
      <dgm:prSet presAssocID="{C2573643-A038-40AB-81E2-5FF9F4AA9D28}" presName="compNode" presStyleCnt="0"/>
      <dgm:spPr/>
    </dgm:pt>
    <dgm:pt modelId="{21B5BCE1-FFA3-4F42-BB22-00B00C7F311F}" type="pres">
      <dgm:prSet presAssocID="{C2573643-A038-40AB-81E2-5FF9F4AA9D28}" presName="iconRect" presStyleLbl="node1" presStyleIdx="1" presStyleCnt="4" custLinFactX="-141702" custLinFactNeighborX="-200000" custLinFactNeighborY="16021"/>
      <dgm:spPr>
        <a:blipFill rotWithShape="1">
          <a:blip xmlns:r="http://schemas.openxmlformats.org/officeDocument/2006/relationships" r:embed="rId4"/>
          <a:srcRect/>
          <a:stretch>
            <a:fillRect l="-1000" r="-1000"/>
          </a:stretch>
        </a:blipFill>
        <a:ln>
          <a:noFill/>
        </a:ln>
      </dgm:spPr>
    </dgm:pt>
    <dgm:pt modelId="{50A25BEE-D3BA-46C8-B293-E2F5DDA02968}" type="pres">
      <dgm:prSet presAssocID="{C2573643-A038-40AB-81E2-5FF9F4AA9D28}" presName="iconSpace" presStyleCnt="0"/>
      <dgm:spPr/>
    </dgm:pt>
    <dgm:pt modelId="{934DA019-C081-4462-B0B5-8B16126A9366}" type="pres">
      <dgm:prSet presAssocID="{C2573643-A038-40AB-81E2-5FF9F4AA9D28}" presName="parTx" presStyleLbl="revTx" presStyleIdx="2" presStyleCnt="8">
        <dgm:presLayoutVars>
          <dgm:chMax val="0"/>
          <dgm:chPref val="0"/>
        </dgm:presLayoutVars>
      </dgm:prSet>
      <dgm:spPr/>
    </dgm:pt>
    <dgm:pt modelId="{576F5C03-C446-4DA0-820C-1D61A9F60692}" type="pres">
      <dgm:prSet presAssocID="{C2573643-A038-40AB-81E2-5FF9F4AA9D28}" presName="txSpace" presStyleCnt="0"/>
      <dgm:spPr/>
    </dgm:pt>
    <dgm:pt modelId="{247C8DBA-64E7-47AB-8AB5-B0ADDAC792CA}" type="pres">
      <dgm:prSet presAssocID="{C2573643-A038-40AB-81E2-5FF9F4AA9D28}" presName="desTx" presStyleLbl="revTx" presStyleIdx="3" presStyleCnt="8">
        <dgm:presLayoutVars/>
      </dgm:prSet>
      <dgm:spPr/>
    </dgm:pt>
    <dgm:pt modelId="{D64CD2B7-1C70-4370-A780-BF6F4B49104C}" type="pres">
      <dgm:prSet presAssocID="{7641D4DE-B39A-47DE-9CD9-DA5500DE9C47}" presName="sibTrans" presStyleCnt="0"/>
      <dgm:spPr/>
    </dgm:pt>
    <dgm:pt modelId="{F0E9A519-B3B6-4C35-8AD6-D75D84FBFE1D}" type="pres">
      <dgm:prSet presAssocID="{A200D955-F311-43A2-9024-ED180A4A5CE3}" presName="compNode" presStyleCnt="0"/>
      <dgm:spPr/>
    </dgm:pt>
    <dgm:pt modelId="{AE3574D7-3A81-4D1D-9599-944174F90042}" type="pres">
      <dgm:prSet presAssocID="{A200D955-F311-43A2-9024-ED180A4A5CE3}" presName="iconRect" presStyleLbl="node1" presStyleIdx="2" presStyleCnt="4" custLinFactNeighborX="3254" custLinFactNeighborY="7870"/>
      <dgm:spPr>
        <a:blipFill rotWithShape="1">
          <a:blip xmlns:r="http://schemas.openxmlformats.org/officeDocument/2006/relationships" r:embed="rId5"/>
          <a:srcRect/>
          <a:stretch>
            <a:fillRect t="-1000" b="-1000"/>
          </a:stretch>
        </a:blipFill>
        <a:ln>
          <a:noFill/>
        </a:ln>
      </dgm:spPr>
      <dgm:extLst>
        <a:ext uri="{E40237B7-FDA0-4F09-8148-C483321AD2D9}">
          <dgm14:cNvPr xmlns:dgm14="http://schemas.microsoft.com/office/drawing/2010/diagram" id="0" name="" descr="Browser Window"/>
        </a:ext>
      </dgm:extLst>
    </dgm:pt>
    <dgm:pt modelId="{C0A05C42-F0AE-42CD-A661-CC14D34A417D}" type="pres">
      <dgm:prSet presAssocID="{A200D955-F311-43A2-9024-ED180A4A5CE3}" presName="iconSpace" presStyleCnt="0"/>
      <dgm:spPr/>
    </dgm:pt>
    <dgm:pt modelId="{2479B261-F54D-44C1-8B4D-C2D9821C2727}" type="pres">
      <dgm:prSet presAssocID="{A200D955-F311-43A2-9024-ED180A4A5CE3}" presName="parTx" presStyleLbl="revTx" presStyleIdx="4" presStyleCnt="8">
        <dgm:presLayoutVars>
          <dgm:chMax val="0"/>
          <dgm:chPref val="0"/>
        </dgm:presLayoutVars>
      </dgm:prSet>
      <dgm:spPr/>
    </dgm:pt>
    <dgm:pt modelId="{D25D40A9-42D2-43FA-95B5-7CBB9F5897BF}" type="pres">
      <dgm:prSet presAssocID="{A200D955-F311-43A2-9024-ED180A4A5CE3}" presName="txSpace" presStyleCnt="0"/>
      <dgm:spPr/>
    </dgm:pt>
    <dgm:pt modelId="{6FFEC002-F404-4E61-BF70-DE8D2E1AB045}" type="pres">
      <dgm:prSet presAssocID="{A200D955-F311-43A2-9024-ED180A4A5CE3}" presName="desTx" presStyleLbl="revTx" presStyleIdx="5" presStyleCnt="8">
        <dgm:presLayoutVars/>
      </dgm:prSet>
      <dgm:spPr/>
    </dgm:pt>
    <dgm:pt modelId="{4324AD93-1608-4314-AE1D-A7C9DD45738C}" type="pres">
      <dgm:prSet presAssocID="{D0E6906B-189D-4368-8841-334FEC48ADF3}" presName="sibTrans" presStyleCnt="0"/>
      <dgm:spPr/>
    </dgm:pt>
    <dgm:pt modelId="{7322A064-CA25-4DCE-9F77-5BCE8326A417}" type="pres">
      <dgm:prSet presAssocID="{263717A8-888A-064E-B1C9-AA7A38D85584}" presName="compNode" presStyleCnt="0"/>
      <dgm:spPr/>
    </dgm:pt>
    <dgm:pt modelId="{008FA60C-8BAF-47D2-8F8B-0E2D31B75C81}" type="pres">
      <dgm:prSet presAssocID="{263717A8-888A-064E-B1C9-AA7A38D85584}" presName="iconRect" presStyleLbl="node1" presStyleIdx="3" presStyleCnt="4"/>
      <dgm:spPr>
        <a:blipFill>
          <a:blip xmlns:r="http://schemas.openxmlformats.org/officeDocument/2006/relationships"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Zoom In"/>
        </a:ext>
      </dgm:extLst>
    </dgm:pt>
    <dgm:pt modelId="{539233B3-5213-4D74-A75F-13ABD5B76E0C}" type="pres">
      <dgm:prSet presAssocID="{263717A8-888A-064E-B1C9-AA7A38D85584}" presName="iconSpace" presStyleCnt="0"/>
      <dgm:spPr/>
    </dgm:pt>
    <dgm:pt modelId="{C732B176-61E4-4069-88AF-4C503C9BD711}" type="pres">
      <dgm:prSet presAssocID="{263717A8-888A-064E-B1C9-AA7A38D85584}" presName="parTx" presStyleLbl="revTx" presStyleIdx="6" presStyleCnt="8">
        <dgm:presLayoutVars>
          <dgm:chMax val="0"/>
          <dgm:chPref val="0"/>
        </dgm:presLayoutVars>
      </dgm:prSet>
      <dgm:spPr/>
    </dgm:pt>
    <dgm:pt modelId="{AF036D50-46E2-47E9-B807-76D194490F35}" type="pres">
      <dgm:prSet presAssocID="{263717A8-888A-064E-B1C9-AA7A38D85584}" presName="txSpace" presStyleCnt="0"/>
      <dgm:spPr/>
    </dgm:pt>
    <dgm:pt modelId="{2C388466-E955-4CCE-86C0-52FBD57FE972}" type="pres">
      <dgm:prSet presAssocID="{263717A8-888A-064E-B1C9-AA7A38D85584}" presName="desTx" presStyleLbl="revTx" presStyleIdx="7" presStyleCnt="8">
        <dgm:presLayoutVars/>
      </dgm:prSet>
      <dgm:spPr/>
    </dgm:pt>
  </dgm:ptLst>
  <dgm:cxnLst>
    <dgm:cxn modelId="{F5BCE303-7A01-7440-B4D8-CC93C2A6E2BC}" type="presOf" srcId="{A200D955-F311-43A2-9024-ED180A4A5CE3}" destId="{2479B261-F54D-44C1-8B4D-C2D9821C2727}" srcOrd="0" destOrd="0" presId="urn:microsoft.com/office/officeart/2018/5/layout/CenteredIconLabelDescriptionList"/>
    <dgm:cxn modelId="{590F3F10-EB14-8642-A978-F2FE0E20BC5F}" type="presOf" srcId="{619FF753-A019-4149-A514-6F56715D7E34}" destId="{247C8DBA-64E7-47AB-8AB5-B0ADDAC792CA}" srcOrd="0" destOrd="0" presId="urn:microsoft.com/office/officeart/2018/5/layout/CenteredIconLabelDescriptionList"/>
    <dgm:cxn modelId="{95FCB439-E1FE-3144-B545-72DEDB7F2BDD}" type="presOf" srcId="{4BD74550-4D7F-4B1A-8197-275DDB57E7FF}" destId="{6FFEC002-F404-4E61-BF70-DE8D2E1AB045}" srcOrd="0" destOrd="0" presId="urn:microsoft.com/office/officeart/2018/5/layout/CenteredIconLabelDescriptionList"/>
    <dgm:cxn modelId="{13BE5860-C949-AC44-9F01-8CC3CE7D3F23}" type="presOf" srcId="{C2573643-A038-40AB-81E2-5FF9F4AA9D28}" destId="{934DA019-C081-4462-B0B5-8B16126A9366}" srcOrd="0" destOrd="0" presId="urn:microsoft.com/office/officeart/2018/5/layout/CenteredIconLabelDescriptionList"/>
    <dgm:cxn modelId="{22A2B14C-C569-4137-AC76-9447FFA5E806}" srcId="{002F972F-39CE-4EA3-9393-B7521892117A}" destId="{7A137830-6F76-497E-9CA8-5A91AFCC5FC6}" srcOrd="0" destOrd="0" parTransId="{F306615C-48DA-49F6-B09D-8AE793C192E0}" sibTransId="{5D8BBAF0-C7C9-48FE-8BEE-504E5777E21B}"/>
    <dgm:cxn modelId="{FE05346F-3E6A-6645-97E1-EED56D66ADD9}" srcId="{C2573643-A038-40AB-81E2-5FF9F4AA9D28}" destId="{619FF753-A019-4149-A514-6F56715D7E34}" srcOrd="0" destOrd="0" parTransId="{E0A0D035-3696-E84B-9E98-31CDC52036D1}" sibTransId="{D0F7F41F-CF4D-8E45-B4D7-B8ECE3D77C14}"/>
    <dgm:cxn modelId="{81796357-7C90-43CC-9DDA-AF713CCD8018}" srcId="{002F972F-39CE-4EA3-9393-B7521892117A}" destId="{A200D955-F311-43A2-9024-ED180A4A5CE3}" srcOrd="2" destOrd="0" parTransId="{DE2401C8-FCE5-4779-8F82-22F3CA502755}" sibTransId="{D0E6906B-189D-4368-8841-334FEC48ADF3}"/>
    <dgm:cxn modelId="{D648B979-82FF-42A4-B716-429197202AB2}" srcId="{7A137830-6F76-497E-9CA8-5A91AFCC5FC6}" destId="{BD1CA99A-AC77-4189-87FC-98DFFD434873}" srcOrd="0" destOrd="0" parTransId="{5F9831B2-2E00-48D5-8D2E-946D79484351}" sibTransId="{1BB8C5E1-A32E-4944-A89D-64047DB219B3}"/>
    <dgm:cxn modelId="{841B195A-3516-EC42-980D-68B631743B37}" type="presOf" srcId="{BD1CA99A-AC77-4189-87FC-98DFFD434873}" destId="{2890BFE6-BAA0-412C-97D7-B0481CE067C6}" srcOrd="0" destOrd="0" presId="urn:microsoft.com/office/officeart/2018/5/layout/CenteredIconLabelDescriptionList"/>
    <dgm:cxn modelId="{1D29508B-05B1-1A44-A68E-8B13381CDF8C}" srcId="{002F972F-39CE-4EA3-9393-B7521892117A}" destId="{263717A8-888A-064E-B1C9-AA7A38D85584}" srcOrd="3" destOrd="0" parTransId="{61D348BF-1E4E-BC4A-A5FD-FDBBE5B7D408}" sibTransId="{83E5F66A-CC05-1B42-9D6F-DE445DF07D89}"/>
    <dgm:cxn modelId="{FC01698E-E38E-4E21-95DB-0B2EA7F9CCB4}" srcId="{A200D955-F311-43A2-9024-ED180A4A5CE3}" destId="{4BD74550-4D7F-4B1A-8197-275DDB57E7FF}" srcOrd="0" destOrd="0" parTransId="{9F5BEC6B-42C4-44FB-96EB-610DE8E58A5C}" sibTransId="{60DE8BEF-87C1-4EB8-8DD1-56ABD173C9B3}"/>
    <dgm:cxn modelId="{63F500BF-EF5B-AB4E-AA9A-5698EEC3C0B2}" srcId="{263717A8-888A-064E-B1C9-AA7A38D85584}" destId="{2CB4C94D-7AAC-A04C-84F2-1566C6F1FEB6}" srcOrd="0" destOrd="0" parTransId="{0FD4EADC-ECA5-5149-B036-A06883A1A283}" sibTransId="{67F79EE5-A9FC-B64C-8373-E9245C0612E9}"/>
    <dgm:cxn modelId="{DC564DC2-5DBC-461A-8702-10B86A20C371}" srcId="{002F972F-39CE-4EA3-9393-B7521892117A}" destId="{C2573643-A038-40AB-81E2-5FF9F4AA9D28}" srcOrd="1" destOrd="0" parTransId="{595005B5-F0C0-4CA8-AC39-850A41CAADA3}" sibTransId="{7641D4DE-B39A-47DE-9CD9-DA5500DE9C47}"/>
    <dgm:cxn modelId="{C33186C5-E8C1-DD47-9091-7CA6BBCC2DCE}" type="presOf" srcId="{2CB4C94D-7AAC-A04C-84F2-1566C6F1FEB6}" destId="{2C388466-E955-4CCE-86C0-52FBD57FE972}" srcOrd="0" destOrd="0" presId="urn:microsoft.com/office/officeart/2018/5/layout/CenteredIconLabelDescriptionList"/>
    <dgm:cxn modelId="{01937ECC-B4CD-DF48-ABEC-F3BC05A979F2}" type="presOf" srcId="{263717A8-888A-064E-B1C9-AA7A38D85584}" destId="{C732B176-61E4-4069-88AF-4C503C9BD711}" srcOrd="0" destOrd="0" presId="urn:microsoft.com/office/officeart/2018/5/layout/CenteredIconLabelDescriptionList"/>
    <dgm:cxn modelId="{7466E6FC-951D-094F-8057-B03F87CDFB97}" type="presOf" srcId="{002F972F-39CE-4EA3-9393-B7521892117A}" destId="{F28D4081-EED8-4CE4-8FBE-E0E95A3D17CA}" srcOrd="0" destOrd="0" presId="urn:microsoft.com/office/officeart/2018/5/layout/CenteredIconLabelDescriptionList"/>
    <dgm:cxn modelId="{E05610FF-5B3F-9B44-BA45-0D6DD76A9CD6}" type="presOf" srcId="{7A137830-6F76-497E-9CA8-5A91AFCC5FC6}" destId="{8873A225-04AA-43F1-9A33-375E0BB13918}" srcOrd="0" destOrd="0" presId="urn:microsoft.com/office/officeart/2018/5/layout/CenteredIconLabelDescriptionList"/>
    <dgm:cxn modelId="{48C575A1-C41B-764C-8621-829A38CD1498}" type="presParOf" srcId="{F28D4081-EED8-4CE4-8FBE-E0E95A3D17CA}" destId="{2C0CF3C7-269E-478E-8E21-CF9E61C92E56}" srcOrd="0" destOrd="0" presId="urn:microsoft.com/office/officeart/2018/5/layout/CenteredIconLabelDescriptionList"/>
    <dgm:cxn modelId="{4BA95B5F-E77B-9146-8A33-B328BBEE2B34}" type="presParOf" srcId="{2C0CF3C7-269E-478E-8E21-CF9E61C92E56}" destId="{3F9FBE40-FF72-417B-B2A3-ED1057C5AB50}" srcOrd="0" destOrd="0" presId="urn:microsoft.com/office/officeart/2018/5/layout/CenteredIconLabelDescriptionList"/>
    <dgm:cxn modelId="{9C5765F3-306E-934F-B7BE-6309296E1C6D}" type="presParOf" srcId="{2C0CF3C7-269E-478E-8E21-CF9E61C92E56}" destId="{E9103C1F-5014-4302-95E1-66AB663A8899}" srcOrd="1" destOrd="0" presId="urn:microsoft.com/office/officeart/2018/5/layout/CenteredIconLabelDescriptionList"/>
    <dgm:cxn modelId="{DDA7C150-6656-9B4D-902D-7673965D2DD9}" type="presParOf" srcId="{2C0CF3C7-269E-478E-8E21-CF9E61C92E56}" destId="{8873A225-04AA-43F1-9A33-375E0BB13918}" srcOrd="2" destOrd="0" presId="urn:microsoft.com/office/officeart/2018/5/layout/CenteredIconLabelDescriptionList"/>
    <dgm:cxn modelId="{07DD7960-497E-6C4E-AC0E-A343E8C890CA}" type="presParOf" srcId="{2C0CF3C7-269E-478E-8E21-CF9E61C92E56}" destId="{09971910-E965-40E3-A783-57533DB1F218}" srcOrd="3" destOrd="0" presId="urn:microsoft.com/office/officeart/2018/5/layout/CenteredIconLabelDescriptionList"/>
    <dgm:cxn modelId="{1FC2B0FC-32FC-2545-A02F-103FEF5372F1}" type="presParOf" srcId="{2C0CF3C7-269E-478E-8E21-CF9E61C92E56}" destId="{2890BFE6-BAA0-412C-97D7-B0481CE067C6}" srcOrd="4" destOrd="0" presId="urn:microsoft.com/office/officeart/2018/5/layout/CenteredIconLabelDescriptionList"/>
    <dgm:cxn modelId="{687A9912-7BDB-4E48-812F-C8C53743EFC3}" type="presParOf" srcId="{F28D4081-EED8-4CE4-8FBE-E0E95A3D17CA}" destId="{B1E21814-9275-4598-89A8-217BFFB56BB2}" srcOrd="1" destOrd="0" presId="urn:microsoft.com/office/officeart/2018/5/layout/CenteredIconLabelDescriptionList"/>
    <dgm:cxn modelId="{A089747A-7210-B146-B373-64F2742E7BBB}" type="presParOf" srcId="{F28D4081-EED8-4CE4-8FBE-E0E95A3D17CA}" destId="{6A9E29F8-44A2-488E-836B-6C3FF1EB080F}" srcOrd="2" destOrd="0" presId="urn:microsoft.com/office/officeart/2018/5/layout/CenteredIconLabelDescriptionList"/>
    <dgm:cxn modelId="{893119E7-B233-6843-A07F-2927AAA33C4C}" type="presParOf" srcId="{6A9E29F8-44A2-488E-836B-6C3FF1EB080F}" destId="{21B5BCE1-FFA3-4F42-BB22-00B00C7F311F}" srcOrd="0" destOrd="0" presId="urn:microsoft.com/office/officeart/2018/5/layout/CenteredIconLabelDescriptionList"/>
    <dgm:cxn modelId="{D8475C6E-0956-864F-AF17-A5C18D15659B}" type="presParOf" srcId="{6A9E29F8-44A2-488E-836B-6C3FF1EB080F}" destId="{50A25BEE-D3BA-46C8-B293-E2F5DDA02968}" srcOrd="1" destOrd="0" presId="urn:microsoft.com/office/officeart/2018/5/layout/CenteredIconLabelDescriptionList"/>
    <dgm:cxn modelId="{DD1E3378-35E5-7041-BA9E-1C3A5094A5F6}" type="presParOf" srcId="{6A9E29F8-44A2-488E-836B-6C3FF1EB080F}" destId="{934DA019-C081-4462-B0B5-8B16126A9366}" srcOrd="2" destOrd="0" presId="urn:microsoft.com/office/officeart/2018/5/layout/CenteredIconLabelDescriptionList"/>
    <dgm:cxn modelId="{CFC14A70-A6E0-B74D-AD67-94CAE768820E}" type="presParOf" srcId="{6A9E29F8-44A2-488E-836B-6C3FF1EB080F}" destId="{576F5C03-C446-4DA0-820C-1D61A9F60692}" srcOrd="3" destOrd="0" presId="urn:microsoft.com/office/officeart/2018/5/layout/CenteredIconLabelDescriptionList"/>
    <dgm:cxn modelId="{F92EB53E-B0F2-5D42-AB29-52AD645C9EAF}" type="presParOf" srcId="{6A9E29F8-44A2-488E-836B-6C3FF1EB080F}" destId="{247C8DBA-64E7-47AB-8AB5-B0ADDAC792CA}" srcOrd="4" destOrd="0" presId="urn:microsoft.com/office/officeart/2018/5/layout/CenteredIconLabelDescriptionList"/>
    <dgm:cxn modelId="{72B1010C-1075-2643-9F63-DE48EAA5E78E}" type="presParOf" srcId="{F28D4081-EED8-4CE4-8FBE-E0E95A3D17CA}" destId="{D64CD2B7-1C70-4370-A780-BF6F4B49104C}" srcOrd="3" destOrd="0" presId="urn:microsoft.com/office/officeart/2018/5/layout/CenteredIconLabelDescriptionList"/>
    <dgm:cxn modelId="{AA834ABB-FBC8-5F4D-A341-E589848A2EED}" type="presParOf" srcId="{F28D4081-EED8-4CE4-8FBE-E0E95A3D17CA}" destId="{F0E9A519-B3B6-4C35-8AD6-D75D84FBFE1D}" srcOrd="4" destOrd="0" presId="urn:microsoft.com/office/officeart/2018/5/layout/CenteredIconLabelDescriptionList"/>
    <dgm:cxn modelId="{948D2C82-857C-0A4E-8E8D-2B79EA046B14}" type="presParOf" srcId="{F0E9A519-B3B6-4C35-8AD6-D75D84FBFE1D}" destId="{AE3574D7-3A81-4D1D-9599-944174F90042}" srcOrd="0" destOrd="0" presId="urn:microsoft.com/office/officeart/2018/5/layout/CenteredIconLabelDescriptionList"/>
    <dgm:cxn modelId="{434BD9E9-454A-7043-B652-CBF9D933C674}" type="presParOf" srcId="{F0E9A519-B3B6-4C35-8AD6-D75D84FBFE1D}" destId="{C0A05C42-F0AE-42CD-A661-CC14D34A417D}" srcOrd="1" destOrd="0" presId="urn:microsoft.com/office/officeart/2018/5/layout/CenteredIconLabelDescriptionList"/>
    <dgm:cxn modelId="{0C062341-B756-7A45-95E3-19EB5D8FCDD1}" type="presParOf" srcId="{F0E9A519-B3B6-4C35-8AD6-D75D84FBFE1D}" destId="{2479B261-F54D-44C1-8B4D-C2D9821C2727}" srcOrd="2" destOrd="0" presId="urn:microsoft.com/office/officeart/2018/5/layout/CenteredIconLabelDescriptionList"/>
    <dgm:cxn modelId="{62E54248-28AD-9740-94C6-B86C4936C22B}" type="presParOf" srcId="{F0E9A519-B3B6-4C35-8AD6-D75D84FBFE1D}" destId="{D25D40A9-42D2-43FA-95B5-7CBB9F5897BF}" srcOrd="3" destOrd="0" presId="urn:microsoft.com/office/officeart/2018/5/layout/CenteredIconLabelDescriptionList"/>
    <dgm:cxn modelId="{DA5254DB-2EFE-D040-8438-5E70F1F6E38B}" type="presParOf" srcId="{F0E9A519-B3B6-4C35-8AD6-D75D84FBFE1D}" destId="{6FFEC002-F404-4E61-BF70-DE8D2E1AB045}" srcOrd="4" destOrd="0" presId="urn:microsoft.com/office/officeart/2018/5/layout/CenteredIconLabelDescriptionList"/>
    <dgm:cxn modelId="{11DA7D5E-57B4-234C-9506-F2A479941E5D}" type="presParOf" srcId="{F28D4081-EED8-4CE4-8FBE-E0E95A3D17CA}" destId="{4324AD93-1608-4314-AE1D-A7C9DD45738C}" srcOrd="5" destOrd="0" presId="urn:microsoft.com/office/officeart/2018/5/layout/CenteredIconLabelDescriptionList"/>
    <dgm:cxn modelId="{E303EA4E-148B-944B-972A-BBD20C631788}" type="presParOf" srcId="{F28D4081-EED8-4CE4-8FBE-E0E95A3D17CA}" destId="{7322A064-CA25-4DCE-9F77-5BCE8326A417}" srcOrd="6" destOrd="0" presId="urn:microsoft.com/office/officeart/2018/5/layout/CenteredIconLabelDescriptionList"/>
    <dgm:cxn modelId="{751348AE-7722-C348-AC85-59479A02FC1D}" type="presParOf" srcId="{7322A064-CA25-4DCE-9F77-5BCE8326A417}" destId="{008FA60C-8BAF-47D2-8F8B-0E2D31B75C81}" srcOrd="0" destOrd="0" presId="urn:microsoft.com/office/officeart/2018/5/layout/CenteredIconLabelDescriptionList"/>
    <dgm:cxn modelId="{B587C4BD-B6EB-5243-A91F-BEE63F753052}" type="presParOf" srcId="{7322A064-CA25-4DCE-9F77-5BCE8326A417}" destId="{539233B3-5213-4D74-A75F-13ABD5B76E0C}" srcOrd="1" destOrd="0" presId="urn:microsoft.com/office/officeart/2018/5/layout/CenteredIconLabelDescriptionList"/>
    <dgm:cxn modelId="{114E6BC9-6950-734F-887C-0586A7E175B6}" type="presParOf" srcId="{7322A064-CA25-4DCE-9F77-5BCE8326A417}" destId="{C732B176-61E4-4069-88AF-4C503C9BD711}" srcOrd="2" destOrd="0" presId="urn:microsoft.com/office/officeart/2018/5/layout/CenteredIconLabelDescriptionList"/>
    <dgm:cxn modelId="{E7834B8C-84CA-2643-84E6-365F07BC72AF}" type="presParOf" srcId="{7322A064-CA25-4DCE-9F77-5BCE8326A417}" destId="{AF036D50-46E2-47E9-B807-76D194490F35}" srcOrd="3" destOrd="0" presId="urn:microsoft.com/office/officeart/2018/5/layout/CenteredIconLabelDescriptionList"/>
    <dgm:cxn modelId="{F5731DB3-AD00-1540-884C-3244C687BF32}" type="presParOf" srcId="{7322A064-CA25-4DCE-9F77-5BCE8326A417}" destId="{2C388466-E955-4CCE-86C0-52FBD57FE97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013B14-923A-403D-810F-561F17CB4743}" type="doc">
      <dgm:prSet loTypeId="urn:microsoft.com/office/officeart/2005/8/layout/hierarchy5" loCatId="hierarchy" qsTypeId="urn:microsoft.com/office/officeart/2005/8/quickstyle/simple2" qsCatId="simple" csTypeId="urn:microsoft.com/office/officeart/2005/8/colors/colorful2" csCatId="colorful" phldr="1"/>
      <dgm:spPr/>
      <dgm:t>
        <a:bodyPr/>
        <a:lstStyle/>
        <a:p>
          <a:endParaRPr lang="en-US"/>
        </a:p>
      </dgm:t>
    </dgm:pt>
    <dgm:pt modelId="{FE7FB53D-DAA6-4203-A7C9-BBD5E486D66A}">
      <dgm:prSet phldrT="[Text]"/>
      <dgm:spPr/>
      <dgm:t>
        <a:bodyPr/>
        <a:lstStyle/>
        <a:p>
          <a:r>
            <a:rPr lang="en-US" b="1" dirty="0">
              <a:latin typeface="Gill Sans MT" panose="020B0502020104020203" pitchFamily="34" charset="0"/>
              <a:cs typeface="Arial" panose="020B0604020202020204" pitchFamily="34" charset="0"/>
            </a:rPr>
            <a:t>Refund Application</a:t>
          </a:r>
        </a:p>
      </dgm:t>
    </dgm:pt>
    <dgm:pt modelId="{9DAE9936-2D0A-4510-A503-8FDCC8ED3EA5}" type="parTrans" cxnId="{232B48CD-AAC3-436C-9C96-55398FB45AC9}">
      <dgm:prSet/>
      <dgm:spPr/>
      <dgm:t>
        <a:bodyPr/>
        <a:lstStyle/>
        <a:p>
          <a:endParaRPr lang="en-US"/>
        </a:p>
      </dgm:t>
    </dgm:pt>
    <dgm:pt modelId="{EE2F7B14-EDC1-4FB3-8EE6-6E3764C9D66B}" type="sibTrans" cxnId="{232B48CD-AAC3-436C-9C96-55398FB45AC9}">
      <dgm:prSet/>
      <dgm:spPr/>
      <dgm:t>
        <a:bodyPr/>
        <a:lstStyle/>
        <a:p>
          <a:endParaRPr lang="en-US"/>
        </a:p>
      </dgm:t>
    </dgm:pt>
    <dgm:pt modelId="{F7264573-3CE2-4FBF-84A5-A27CF026096D}">
      <dgm:prSet phldrT="[Text]" custT="1"/>
      <dgm:spPr/>
      <dgm:t>
        <a:bodyPr/>
        <a:lstStyle/>
        <a:p>
          <a:pPr marL="0" lvl="0" defTabSz="666750">
            <a:spcBef>
              <a:spcPct val="0"/>
            </a:spcBef>
            <a:spcAft>
              <a:spcPct val="35000"/>
            </a:spcAft>
            <a:buNone/>
          </a:pPr>
          <a:endParaRPr lang="en-US" sz="1200" b="1" dirty="0">
            <a:solidFill>
              <a:schemeClr val="tx2">
                <a:lumMod val="50000"/>
              </a:schemeClr>
            </a:solidFill>
            <a:latin typeface="Gill Sans MT" panose="020B0502020104020203" pitchFamily="34" charset="0"/>
            <a:cs typeface="Arial" panose="020B0604020202020204" pitchFamily="34" charset="0"/>
          </a:endParaRPr>
        </a:p>
        <a:p>
          <a:pPr marL="0" lvl="0" defTabSz="666750">
            <a:spcBef>
              <a:spcPct val="0"/>
            </a:spcBef>
            <a:spcAft>
              <a:spcPct val="35000"/>
            </a:spcAft>
            <a:buNone/>
          </a:pPr>
          <a:endParaRPr lang="en-US" sz="1200" b="1" dirty="0">
            <a:solidFill>
              <a:schemeClr val="tx2">
                <a:lumMod val="50000"/>
              </a:schemeClr>
            </a:solidFill>
            <a:latin typeface="Gill Sans MT" panose="020B0502020104020203" pitchFamily="34" charset="0"/>
            <a:cs typeface="Arial" panose="020B0604020202020204" pitchFamily="34" charset="0"/>
          </a:endParaRPr>
        </a:p>
        <a:p>
          <a:pPr marL="0" lvl="0" defTabSz="666750">
            <a:spcBef>
              <a:spcPct val="0"/>
            </a:spcBef>
            <a:spcAft>
              <a:spcPct val="35000"/>
            </a:spcAft>
            <a:buNone/>
          </a:pPr>
          <a:r>
            <a:rPr lang="en-US" sz="1200" b="1" dirty="0">
              <a:solidFill>
                <a:schemeClr val="tx2">
                  <a:lumMod val="50000"/>
                </a:schemeClr>
              </a:solidFill>
              <a:latin typeface="Gill Sans MT"/>
              <a:cs typeface="Arial"/>
            </a:rPr>
            <a:t>Submit Completed Refund Application Form to</a:t>
          </a:r>
        </a:p>
        <a:p>
          <a:pPr marL="0" marR="0" lvl="0" indent="0" defTabSz="914400" eaLnBrk="1" fontAlgn="auto" latinLnBrk="0" hangingPunct="1">
            <a:spcBef>
              <a:spcPts val="0"/>
            </a:spcBef>
            <a:spcAft>
              <a:spcPts val="0"/>
            </a:spcAft>
            <a:buClrTx/>
            <a:buSzTx/>
            <a:buFontTx/>
            <a:buNone/>
            <a:tabLst/>
            <a:defRPr/>
          </a:pPr>
          <a:r>
            <a:rPr lang="en-US" sz="1200" b="1" u="sng" dirty="0">
              <a:solidFill>
                <a:schemeClr val="tx2">
                  <a:lumMod val="50000"/>
                </a:schemeClr>
              </a:solidFill>
              <a:latin typeface="Gill Sans MT"/>
              <a:cs typeface="Arial"/>
            </a:rPr>
            <a:t>sso@sci.edu.au</a:t>
          </a:r>
          <a:endParaRPr lang="en-US" sz="1200" b="1" dirty="0">
            <a:solidFill>
              <a:schemeClr val="tx2">
                <a:lumMod val="50000"/>
              </a:schemeClr>
            </a:solidFill>
            <a:latin typeface="Gill Sans MT"/>
            <a:cs typeface="Arial"/>
          </a:endParaRPr>
        </a:p>
        <a:p>
          <a:pPr marL="0" lvl="0" defTabSz="666750">
            <a:spcBef>
              <a:spcPct val="0"/>
            </a:spcBef>
            <a:spcAft>
              <a:spcPct val="35000"/>
            </a:spcAft>
            <a:buNone/>
          </a:pPr>
          <a:endParaRPr lang="en-US" sz="1200" b="1" dirty="0">
            <a:solidFill>
              <a:schemeClr val="tx2">
                <a:lumMod val="50000"/>
              </a:schemeClr>
            </a:solidFill>
            <a:latin typeface="Gill Sans MT" panose="020B0502020104020203" pitchFamily="34" charset="0"/>
            <a:cs typeface="Arial" panose="020B0604020202020204" pitchFamily="34" charset="0"/>
          </a:endParaRPr>
        </a:p>
      </dgm:t>
    </dgm:pt>
    <dgm:pt modelId="{35B6A26A-408B-4D61-B2C1-21DEC0A84F4E}" type="parTrans" cxnId="{9D3A4093-E0C4-4801-9467-3E6B19553079}">
      <dgm:prSet/>
      <dgm:spPr/>
      <dgm:t>
        <a:bodyPr/>
        <a:lstStyle/>
        <a:p>
          <a:endParaRPr lang="en-US"/>
        </a:p>
      </dgm:t>
    </dgm:pt>
    <dgm:pt modelId="{5DF843DF-9E0B-4E0D-9D7D-FD0193E1DC43}" type="sibTrans" cxnId="{9D3A4093-E0C4-4801-9467-3E6B19553079}">
      <dgm:prSet/>
      <dgm:spPr/>
      <dgm:t>
        <a:bodyPr/>
        <a:lstStyle/>
        <a:p>
          <a:endParaRPr lang="en-US"/>
        </a:p>
      </dgm:t>
    </dgm:pt>
    <dgm:pt modelId="{492F397A-C440-4469-8A46-69F994945C90}">
      <dgm:prSet phldrT="[Text]" custT="1"/>
      <dgm:spPr/>
      <dgm:t>
        <a:bodyPr/>
        <a:lstStyle/>
        <a:p>
          <a:pPr rtl="0"/>
          <a:r>
            <a:rPr lang="en-US" sz="1200" b="1" dirty="0">
              <a:solidFill>
                <a:schemeClr val="tx2">
                  <a:lumMod val="50000"/>
                </a:schemeClr>
              </a:solidFill>
              <a:latin typeface="Gill Sans MT"/>
              <a:cs typeface="Arial"/>
            </a:rPr>
            <a:t>If Approved:  </a:t>
          </a:r>
        </a:p>
        <a:p>
          <a:r>
            <a:rPr lang="en-US" sz="1200" b="1" dirty="0">
              <a:solidFill>
                <a:schemeClr val="tx2">
                  <a:lumMod val="50000"/>
                </a:schemeClr>
              </a:solidFill>
              <a:latin typeface="Gill Sans MT"/>
              <a:cs typeface="Arial"/>
            </a:rPr>
            <a:t>Refund Paid Within 20 working days</a:t>
          </a:r>
        </a:p>
      </dgm:t>
    </dgm:pt>
    <dgm:pt modelId="{493F03E2-7492-4B8B-A956-EEADE0665580}" type="parTrans" cxnId="{92F68DEE-CD8E-43AA-AF87-E3FC7A1309E4}">
      <dgm:prSet/>
      <dgm:spPr/>
      <dgm:t>
        <a:bodyPr/>
        <a:lstStyle/>
        <a:p>
          <a:endParaRPr lang="en-US"/>
        </a:p>
      </dgm:t>
    </dgm:pt>
    <dgm:pt modelId="{3178F9CB-A5A0-4B70-AB91-94842C7C0F0D}" type="sibTrans" cxnId="{92F68DEE-CD8E-43AA-AF87-E3FC7A1309E4}">
      <dgm:prSet/>
      <dgm:spPr/>
      <dgm:t>
        <a:bodyPr/>
        <a:lstStyle/>
        <a:p>
          <a:endParaRPr lang="en-US"/>
        </a:p>
      </dgm:t>
    </dgm:pt>
    <dgm:pt modelId="{DF0926BE-F300-4E4A-88AE-3DCFD4C3718F}">
      <dgm:prSet phldrT="[Text]" custT="1"/>
      <dgm:spPr/>
      <dgm:t>
        <a:bodyPr/>
        <a:lstStyle/>
        <a:p>
          <a:r>
            <a:rPr lang="en-US" sz="1200" b="1" dirty="0">
              <a:solidFill>
                <a:schemeClr val="tx2">
                  <a:lumMod val="50000"/>
                </a:schemeClr>
              </a:solidFill>
              <a:latin typeface="Gill Sans MT" panose="020B0502020104020203" pitchFamily="34" charset="0"/>
              <a:cs typeface="Arial" panose="020B0604020202020204" pitchFamily="34" charset="0"/>
            </a:rPr>
            <a:t>For Appeals: </a:t>
          </a:r>
        </a:p>
        <a:p>
          <a:r>
            <a:rPr lang="en-US" sz="1200" b="1" dirty="0">
              <a:solidFill>
                <a:schemeClr val="tx2">
                  <a:lumMod val="50000"/>
                </a:schemeClr>
              </a:solidFill>
              <a:latin typeface="Gill Sans MT" panose="020B0502020104020203" pitchFamily="34" charset="0"/>
              <a:cs typeface="Arial" panose="020B0604020202020204" pitchFamily="34" charset="0"/>
            </a:rPr>
            <a:t>See </a:t>
          </a:r>
          <a:r>
            <a:rPr lang="en-US" sz="1200" b="1" i="0" dirty="0">
              <a:solidFill>
                <a:schemeClr val="tx2">
                  <a:lumMod val="50000"/>
                </a:schemeClr>
              </a:solidFill>
              <a:latin typeface="Gill Sans MT" panose="020B0502020104020203" pitchFamily="34" charset="0"/>
              <a:cs typeface="Arial" panose="020B0604020202020204" pitchFamily="34" charset="0"/>
            </a:rPr>
            <a:t>“</a:t>
          </a:r>
          <a:r>
            <a:rPr lang="en-AU" sz="1200" b="1" i="0" dirty="0">
              <a:latin typeface="Gill Sans MT" panose="020B0502020104020203" pitchFamily="34" charset="0"/>
            </a:rPr>
            <a:t>Student Grievance Management Policy and Procedure”</a:t>
          </a:r>
          <a:endParaRPr lang="en-US" sz="1200" b="1" dirty="0">
            <a:solidFill>
              <a:schemeClr val="tx2">
                <a:lumMod val="50000"/>
              </a:schemeClr>
            </a:solidFill>
            <a:latin typeface="Gill Sans MT" panose="020B0502020104020203" pitchFamily="34" charset="0"/>
            <a:cs typeface="Arial" panose="020B0604020202020204" pitchFamily="34" charset="0"/>
          </a:endParaRPr>
        </a:p>
      </dgm:t>
    </dgm:pt>
    <dgm:pt modelId="{B6AB7F50-258D-41E7-A14A-9F92CFD4487D}" type="parTrans" cxnId="{B969DAC5-6FEB-4938-83D6-E114864407F9}">
      <dgm:prSet/>
      <dgm:spPr/>
      <dgm:t>
        <a:bodyPr/>
        <a:lstStyle/>
        <a:p>
          <a:endParaRPr lang="en-US"/>
        </a:p>
      </dgm:t>
    </dgm:pt>
    <dgm:pt modelId="{9064B51A-8A11-434C-AAB3-1CE6D2E1B624}" type="sibTrans" cxnId="{B969DAC5-6FEB-4938-83D6-E114864407F9}">
      <dgm:prSet/>
      <dgm:spPr/>
      <dgm:t>
        <a:bodyPr/>
        <a:lstStyle/>
        <a:p>
          <a:endParaRPr lang="en-US"/>
        </a:p>
      </dgm:t>
    </dgm:pt>
    <dgm:pt modelId="{1C5438BD-4A7D-4667-9B4C-B76FF1FCA9D4}" type="pres">
      <dgm:prSet presAssocID="{F2013B14-923A-403D-810F-561F17CB4743}" presName="mainComposite" presStyleCnt="0">
        <dgm:presLayoutVars>
          <dgm:chPref val="1"/>
          <dgm:dir/>
          <dgm:animOne val="branch"/>
          <dgm:animLvl val="lvl"/>
          <dgm:resizeHandles val="exact"/>
        </dgm:presLayoutVars>
      </dgm:prSet>
      <dgm:spPr/>
    </dgm:pt>
    <dgm:pt modelId="{E8FFA0C1-D6AD-47D3-A33C-9895A4AF952F}" type="pres">
      <dgm:prSet presAssocID="{F2013B14-923A-403D-810F-561F17CB4743}" presName="hierFlow" presStyleCnt="0"/>
      <dgm:spPr/>
    </dgm:pt>
    <dgm:pt modelId="{EDA19E13-D3E6-4502-A6DB-55453FCABDC1}" type="pres">
      <dgm:prSet presAssocID="{F2013B14-923A-403D-810F-561F17CB4743}" presName="firstBuf" presStyleCnt="0"/>
      <dgm:spPr/>
    </dgm:pt>
    <dgm:pt modelId="{98752AC7-B39B-4C89-B71B-D26C6A96A063}" type="pres">
      <dgm:prSet presAssocID="{F2013B14-923A-403D-810F-561F17CB4743}" presName="hierChild1" presStyleCnt="0">
        <dgm:presLayoutVars>
          <dgm:chPref val="1"/>
          <dgm:animOne val="branch"/>
          <dgm:animLvl val="lvl"/>
        </dgm:presLayoutVars>
      </dgm:prSet>
      <dgm:spPr/>
    </dgm:pt>
    <dgm:pt modelId="{0E31EC16-33A5-4F3C-AC62-C51DD57C7993}" type="pres">
      <dgm:prSet presAssocID="{FE7FB53D-DAA6-4203-A7C9-BBD5E486D66A}" presName="Name17" presStyleCnt="0"/>
      <dgm:spPr/>
    </dgm:pt>
    <dgm:pt modelId="{4201541D-674C-40B1-B5FA-45611F997694}" type="pres">
      <dgm:prSet presAssocID="{FE7FB53D-DAA6-4203-A7C9-BBD5E486D66A}" presName="level1Shape" presStyleLbl="node0" presStyleIdx="0" presStyleCnt="1" custLinFactNeighborY="7140">
        <dgm:presLayoutVars>
          <dgm:chPref val="3"/>
        </dgm:presLayoutVars>
      </dgm:prSet>
      <dgm:spPr/>
    </dgm:pt>
    <dgm:pt modelId="{F7316A7F-A0E8-4A41-A51E-2C7D34779DF9}" type="pres">
      <dgm:prSet presAssocID="{FE7FB53D-DAA6-4203-A7C9-BBD5E486D66A}" presName="hierChild2" presStyleCnt="0"/>
      <dgm:spPr/>
    </dgm:pt>
    <dgm:pt modelId="{ABC06D36-E38B-4EB1-9D6B-564569A7E87F}" type="pres">
      <dgm:prSet presAssocID="{F2013B14-923A-403D-810F-561F17CB4743}" presName="bgShapesFlow" presStyleCnt="0"/>
      <dgm:spPr/>
    </dgm:pt>
    <dgm:pt modelId="{0C6B0B66-9536-4060-83FC-BE24F4F2DAAB}" type="pres">
      <dgm:prSet presAssocID="{F7264573-3CE2-4FBF-84A5-A27CF026096D}" presName="rectComp" presStyleCnt="0"/>
      <dgm:spPr/>
    </dgm:pt>
    <dgm:pt modelId="{8D47129B-D135-471E-964D-8CE3A44239B4}" type="pres">
      <dgm:prSet presAssocID="{F7264573-3CE2-4FBF-84A5-A27CF026096D}" presName="bgRect" presStyleLbl="bgShp" presStyleIdx="0" presStyleCnt="3"/>
      <dgm:spPr/>
    </dgm:pt>
    <dgm:pt modelId="{6805E30C-26AF-4B14-B015-26AF400E5AA4}" type="pres">
      <dgm:prSet presAssocID="{F7264573-3CE2-4FBF-84A5-A27CF026096D}" presName="bgRectTx" presStyleLbl="bgShp" presStyleIdx="0" presStyleCnt="3">
        <dgm:presLayoutVars>
          <dgm:bulletEnabled val="1"/>
        </dgm:presLayoutVars>
      </dgm:prSet>
      <dgm:spPr/>
    </dgm:pt>
    <dgm:pt modelId="{D2DF1061-B65D-41E4-B1AC-5F938368E5CB}" type="pres">
      <dgm:prSet presAssocID="{F7264573-3CE2-4FBF-84A5-A27CF026096D}" presName="spComp" presStyleCnt="0"/>
      <dgm:spPr/>
    </dgm:pt>
    <dgm:pt modelId="{290F8822-9867-40C5-899F-5BD6F0772B60}" type="pres">
      <dgm:prSet presAssocID="{F7264573-3CE2-4FBF-84A5-A27CF026096D}" presName="hSp" presStyleCnt="0"/>
      <dgm:spPr/>
    </dgm:pt>
    <dgm:pt modelId="{CEF1EB79-7A9C-4726-AC9D-ABC0AE0C041D}" type="pres">
      <dgm:prSet presAssocID="{492F397A-C440-4469-8A46-69F994945C90}" presName="rectComp" presStyleCnt="0"/>
      <dgm:spPr/>
    </dgm:pt>
    <dgm:pt modelId="{1E17B364-69C7-48D6-AC97-431CC25A2766}" type="pres">
      <dgm:prSet presAssocID="{492F397A-C440-4469-8A46-69F994945C90}" presName="bgRect" presStyleLbl="bgShp" presStyleIdx="1" presStyleCnt="3" custLinFactNeighborX="-2060" custLinFactNeighborY="423"/>
      <dgm:spPr/>
    </dgm:pt>
    <dgm:pt modelId="{EE377467-121F-45C1-A80F-E5E0749CB269}" type="pres">
      <dgm:prSet presAssocID="{492F397A-C440-4469-8A46-69F994945C90}" presName="bgRectTx" presStyleLbl="bgShp" presStyleIdx="1" presStyleCnt="3">
        <dgm:presLayoutVars>
          <dgm:bulletEnabled val="1"/>
        </dgm:presLayoutVars>
      </dgm:prSet>
      <dgm:spPr/>
    </dgm:pt>
    <dgm:pt modelId="{50F354C8-0199-40A9-A594-FED4ADC3FA66}" type="pres">
      <dgm:prSet presAssocID="{492F397A-C440-4469-8A46-69F994945C90}" presName="spComp" presStyleCnt="0"/>
      <dgm:spPr/>
    </dgm:pt>
    <dgm:pt modelId="{883B456D-61E0-4C76-AC13-4B4F4AC42017}" type="pres">
      <dgm:prSet presAssocID="{492F397A-C440-4469-8A46-69F994945C90}" presName="hSp" presStyleCnt="0"/>
      <dgm:spPr/>
    </dgm:pt>
    <dgm:pt modelId="{DA9084DC-7FD2-4E17-99F6-BD82A42DDCAE}" type="pres">
      <dgm:prSet presAssocID="{DF0926BE-F300-4E4A-88AE-3DCFD4C3718F}" presName="rectComp" presStyleCnt="0"/>
      <dgm:spPr/>
    </dgm:pt>
    <dgm:pt modelId="{84F664A6-0A7B-4456-B0F1-07C1A5C91507}" type="pres">
      <dgm:prSet presAssocID="{DF0926BE-F300-4E4A-88AE-3DCFD4C3718F}" presName="bgRect" presStyleLbl="bgShp" presStyleIdx="2" presStyleCnt="3"/>
      <dgm:spPr/>
    </dgm:pt>
    <dgm:pt modelId="{7210BE0C-15E7-4F99-A82A-D0479B29D17D}" type="pres">
      <dgm:prSet presAssocID="{DF0926BE-F300-4E4A-88AE-3DCFD4C3718F}" presName="bgRectTx" presStyleLbl="bgShp" presStyleIdx="2" presStyleCnt="3">
        <dgm:presLayoutVars>
          <dgm:bulletEnabled val="1"/>
        </dgm:presLayoutVars>
      </dgm:prSet>
      <dgm:spPr/>
    </dgm:pt>
  </dgm:ptLst>
  <dgm:cxnLst>
    <dgm:cxn modelId="{85B5D829-A165-49B1-9AAF-E97D68B17293}" type="presOf" srcId="{492F397A-C440-4469-8A46-69F994945C90}" destId="{1E17B364-69C7-48D6-AC97-431CC25A2766}" srcOrd="0" destOrd="0" presId="urn:microsoft.com/office/officeart/2005/8/layout/hierarchy5"/>
    <dgm:cxn modelId="{002D1F3C-8985-44F2-A497-CD5A27ACCF5D}" type="presOf" srcId="{DF0926BE-F300-4E4A-88AE-3DCFD4C3718F}" destId="{84F664A6-0A7B-4456-B0F1-07C1A5C91507}" srcOrd="0" destOrd="0" presId="urn:microsoft.com/office/officeart/2005/8/layout/hierarchy5"/>
    <dgm:cxn modelId="{D800C33F-80B8-4518-BBBB-DD1CFB4069D6}" type="presOf" srcId="{492F397A-C440-4469-8A46-69F994945C90}" destId="{EE377467-121F-45C1-A80F-E5E0749CB269}" srcOrd="1" destOrd="0" presId="urn:microsoft.com/office/officeart/2005/8/layout/hierarchy5"/>
    <dgm:cxn modelId="{FA32E05D-31CA-4C9C-B6B3-E82C95DF576E}" type="presOf" srcId="{F7264573-3CE2-4FBF-84A5-A27CF026096D}" destId="{8D47129B-D135-471E-964D-8CE3A44239B4}" srcOrd="0" destOrd="0" presId="urn:microsoft.com/office/officeart/2005/8/layout/hierarchy5"/>
    <dgm:cxn modelId="{55518943-4E1B-408F-BF01-19ECAB50A76D}" type="presOf" srcId="{FE7FB53D-DAA6-4203-A7C9-BBD5E486D66A}" destId="{4201541D-674C-40B1-B5FA-45611F997694}" srcOrd="0" destOrd="0" presId="urn:microsoft.com/office/officeart/2005/8/layout/hierarchy5"/>
    <dgm:cxn modelId="{9D3A4093-E0C4-4801-9467-3E6B19553079}" srcId="{F2013B14-923A-403D-810F-561F17CB4743}" destId="{F7264573-3CE2-4FBF-84A5-A27CF026096D}" srcOrd="1" destOrd="0" parTransId="{35B6A26A-408B-4D61-B2C1-21DEC0A84F4E}" sibTransId="{5DF843DF-9E0B-4E0D-9D7D-FD0193E1DC43}"/>
    <dgm:cxn modelId="{57E8A993-7863-4E27-9F05-7B66CDFD870D}" type="presOf" srcId="{F2013B14-923A-403D-810F-561F17CB4743}" destId="{1C5438BD-4A7D-4667-9B4C-B76FF1FCA9D4}" srcOrd="0" destOrd="0" presId="urn:microsoft.com/office/officeart/2005/8/layout/hierarchy5"/>
    <dgm:cxn modelId="{B969DAC5-6FEB-4938-83D6-E114864407F9}" srcId="{F2013B14-923A-403D-810F-561F17CB4743}" destId="{DF0926BE-F300-4E4A-88AE-3DCFD4C3718F}" srcOrd="3" destOrd="0" parTransId="{B6AB7F50-258D-41E7-A14A-9F92CFD4487D}" sibTransId="{9064B51A-8A11-434C-AAB3-1CE6D2E1B624}"/>
    <dgm:cxn modelId="{C47D9ECC-D55C-4260-9A29-CE7EEEBC3A8A}" type="presOf" srcId="{F7264573-3CE2-4FBF-84A5-A27CF026096D}" destId="{6805E30C-26AF-4B14-B015-26AF400E5AA4}" srcOrd="1" destOrd="0" presId="urn:microsoft.com/office/officeart/2005/8/layout/hierarchy5"/>
    <dgm:cxn modelId="{232B48CD-AAC3-436C-9C96-55398FB45AC9}" srcId="{F2013B14-923A-403D-810F-561F17CB4743}" destId="{FE7FB53D-DAA6-4203-A7C9-BBD5E486D66A}" srcOrd="0" destOrd="0" parTransId="{9DAE9936-2D0A-4510-A503-8FDCC8ED3EA5}" sibTransId="{EE2F7B14-EDC1-4FB3-8EE6-6E3764C9D66B}"/>
    <dgm:cxn modelId="{92F68DEE-CD8E-43AA-AF87-E3FC7A1309E4}" srcId="{F2013B14-923A-403D-810F-561F17CB4743}" destId="{492F397A-C440-4469-8A46-69F994945C90}" srcOrd="2" destOrd="0" parTransId="{493F03E2-7492-4B8B-A956-EEADE0665580}" sibTransId="{3178F9CB-A5A0-4B70-AB91-94842C7C0F0D}"/>
    <dgm:cxn modelId="{2BCA55EF-3377-427B-A745-46BDAB030F53}" type="presOf" srcId="{DF0926BE-F300-4E4A-88AE-3DCFD4C3718F}" destId="{7210BE0C-15E7-4F99-A82A-D0479B29D17D}" srcOrd="1" destOrd="0" presId="urn:microsoft.com/office/officeart/2005/8/layout/hierarchy5"/>
    <dgm:cxn modelId="{644D8E84-B156-4665-BC2E-1874877C9465}" type="presParOf" srcId="{1C5438BD-4A7D-4667-9B4C-B76FF1FCA9D4}" destId="{E8FFA0C1-D6AD-47D3-A33C-9895A4AF952F}" srcOrd="0" destOrd="0" presId="urn:microsoft.com/office/officeart/2005/8/layout/hierarchy5"/>
    <dgm:cxn modelId="{5DB2522F-51EB-4125-9C41-CC5684136BBA}" type="presParOf" srcId="{E8FFA0C1-D6AD-47D3-A33C-9895A4AF952F}" destId="{EDA19E13-D3E6-4502-A6DB-55453FCABDC1}" srcOrd="0" destOrd="0" presId="urn:microsoft.com/office/officeart/2005/8/layout/hierarchy5"/>
    <dgm:cxn modelId="{801B617A-25AF-408C-98D9-6A80D4D0B3F7}" type="presParOf" srcId="{E8FFA0C1-D6AD-47D3-A33C-9895A4AF952F}" destId="{98752AC7-B39B-4C89-B71B-D26C6A96A063}" srcOrd="1" destOrd="0" presId="urn:microsoft.com/office/officeart/2005/8/layout/hierarchy5"/>
    <dgm:cxn modelId="{C17E9317-05DF-4623-9128-C08BD64712D9}" type="presParOf" srcId="{98752AC7-B39B-4C89-B71B-D26C6A96A063}" destId="{0E31EC16-33A5-4F3C-AC62-C51DD57C7993}" srcOrd="0" destOrd="0" presId="urn:microsoft.com/office/officeart/2005/8/layout/hierarchy5"/>
    <dgm:cxn modelId="{50282475-7F76-4F09-B689-3356F081263D}" type="presParOf" srcId="{0E31EC16-33A5-4F3C-AC62-C51DD57C7993}" destId="{4201541D-674C-40B1-B5FA-45611F997694}" srcOrd="0" destOrd="0" presId="urn:microsoft.com/office/officeart/2005/8/layout/hierarchy5"/>
    <dgm:cxn modelId="{36A4FA07-E5DD-4F7B-8642-7A226CBC808C}" type="presParOf" srcId="{0E31EC16-33A5-4F3C-AC62-C51DD57C7993}" destId="{F7316A7F-A0E8-4A41-A51E-2C7D34779DF9}" srcOrd="1" destOrd="0" presId="urn:microsoft.com/office/officeart/2005/8/layout/hierarchy5"/>
    <dgm:cxn modelId="{372D14E3-0252-41E3-A333-212F29556ADA}" type="presParOf" srcId="{1C5438BD-4A7D-4667-9B4C-B76FF1FCA9D4}" destId="{ABC06D36-E38B-4EB1-9D6B-564569A7E87F}" srcOrd="1" destOrd="0" presId="urn:microsoft.com/office/officeart/2005/8/layout/hierarchy5"/>
    <dgm:cxn modelId="{50FEE5DC-6D37-457E-878C-160FB05977A5}" type="presParOf" srcId="{ABC06D36-E38B-4EB1-9D6B-564569A7E87F}" destId="{0C6B0B66-9536-4060-83FC-BE24F4F2DAAB}" srcOrd="0" destOrd="0" presId="urn:microsoft.com/office/officeart/2005/8/layout/hierarchy5"/>
    <dgm:cxn modelId="{FB25BF82-3000-4387-9122-233054B692B1}" type="presParOf" srcId="{0C6B0B66-9536-4060-83FC-BE24F4F2DAAB}" destId="{8D47129B-D135-471E-964D-8CE3A44239B4}" srcOrd="0" destOrd="0" presId="urn:microsoft.com/office/officeart/2005/8/layout/hierarchy5"/>
    <dgm:cxn modelId="{102BDA8A-9AEE-4DCC-95D4-1942F36B4197}" type="presParOf" srcId="{0C6B0B66-9536-4060-83FC-BE24F4F2DAAB}" destId="{6805E30C-26AF-4B14-B015-26AF400E5AA4}" srcOrd="1" destOrd="0" presId="urn:microsoft.com/office/officeart/2005/8/layout/hierarchy5"/>
    <dgm:cxn modelId="{2C0A690D-D56F-4D64-A851-396E04428DAA}" type="presParOf" srcId="{ABC06D36-E38B-4EB1-9D6B-564569A7E87F}" destId="{D2DF1061-B65D-41E4-B1AC-5F938368E5CB}" srcOrd="1" destOrd="0" presId="urn:microsoft.com/office/officeart/2005/8/layout/hierarchy5"/>
    <dgm:cxn modelId="{EA8AF73B-C658-400A-8AF7-CE5E9772AF64}" type="presParOf" srcId="{D2DF1061-B65D-41E4-B1AC-5F938368E5CB}" destId="{290F8822-9867-40C5-899F-5BD6F0772B60}" srcOrd="0" destOrd="0" presId="urn:microsoft.com/office/officeart/2005/8/layout/hierarchy5"/>
    <dgm:cxn modelId="{83DD07F6-D4B2-49BF-9463-99F1F2D3D5F7}" type="presParOf" srcId="{ABC06D36-E38B-4EB1-9D6B-564569A7E87F}" destId="{CEF1EB79-7A9C-4726-AC9D-ABC0AE0C041D}" srcOrd="2" destOrd="0" presId="urn:microsoft.com/office/officeart/2005/8/layout/hierarchy5"/>
    <dgm:cxn modelId="{BBA48127-85B5-4D75-86CB-5C6467E719C5}" type="presParOf" srcId="{CEF1EB79-7A9C-4726-AC9D-ABC0AE0C041D}" destId="{1E17B364-69C7-48D6-AC97-431CC25A2766}" srcOrd="0" destOrd="0" presId="urn:microsoft.com/office/officeart/2005/8/layout/hierarchy5"/>
    <dgm:cxn modelId="{883E31D0-8F21-4DD7-B643-1741D073C0C0}" type="presParOf" srcId="{CEF1EB79-7A9C-4726-AC9D-ABC0AE0C041D}" destId="{EE377467-121F-45C1-A80F-E5E0749CB269}" srcOrd="1" destOrd="0" presId="urn:microsoft.com/office/officeart/2005/8/layout/hierarchy5"/>
    <dgm:cxn modelId="{BAC5F72D-EE09-43CD-8F07-937ECA02977A}" type="presParOf" srcId="{ABC06D36-E38B-4EB1-9D6B-564569A7E87F}" destId="{50F354C8-0199-40A9-A594-FED4ADC3FA66}" srcOrd="3" destOrd="0" presId="urn:microsoft.com/office/officeart/2005/8/layout/hierarchy5"/>
    <dgm:cxn modelId="{6BDC4F37-0BF3-4687-BFA8-8A0BE10AB979}" type="presParOf" srcId="{50F354C8-0199-40A9-A594-FED4ADC3FA66}" destId="{883B456D-61E0-4C76-AC13-4B4F4AC42017}" srcOrd="0" destOrd="0" presId="urn:microsoft.com/office/officeart/2005/8/layout/hierarchy5"/>
    <dgm:cxn modelId="{4548BB6A-D776-4E37-8E8F-B785D4FCC0B5}" type="presParOf" srcId="{ABC06D36-E38B-4EB1-9D6B-564569A7E87F}" destId="{DA9084DC-7FD2-4E17-99F6-BD82A42DDCAE}" srcOrd="4" destOrd="0" presId="urn:microsoft.com/office/officeart/2005/8/layout/hierarchy5"/>
    <dgm:cxn modelId="{AE84F84B-7C49-4FD3-AD30-7595DD96DE61}" type="presParOf" srcId="{DA9084DC-7FD2-4E17-99F6-BD82A42DDCAE}" destId="{84F664A6-0A7B-4456-B0F1-07C1A5C91507}" srcOrd="0" destOrd="0" presId="urn:microsoft.com/office/officeart/2005/8/layout/hierarchy5"/>
    <dgm:cxn modelId="{AE663D4B-6A10-4780-8D98-8DC4BFD7C303}" type="presParOf" srcId="{DA9084DC-7FD2-4E17-99F6-BD82A42DDCAE}" destId="{7210BE0C-15E7-4F99-A82A-D0479B29D17D}"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98489A-25FF-4F61-A88A-F5069A2A1ED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C3AAD1C-ABCA-4668-9B02-D0BC0D567DDC}">
      <dgm:prSet custT="1"/>
      <dgm:spPr/>
      <dgm:t>
        <a:bodyPr/>
        <a:lstStyle/>
        <a:p>
          <a:pPr>
            <a:lnSpc>
              <a:spcPct val="100000"/>
            </a:lnSpc>
          </a:pPr>
          <a:r>
            <a:rPr lang="en-US" sz="1800" dirty="0">
              <a:latin typeface="Gill Sans MT" panose="020B0502020104020203" pitchFamily="34" charset="0"/>
            </a:rPr>
            <a:t>SCI library home and search page can be reached at:</a:t>
          </a:r>
        </a:p>
      </dgm:t>
    </dgm:pt>
    <dgm:pt modelId="{409F943B-6F2E-473C-827C-96467AD6989F}" type="parTrans" cxnId="{CBFAAFE6-89DD-4095-B4CB-918CE1B5B9AD}">
      <dgm:prSet/>
      <dgm:spPr/>
      <dgm:t>
        <a:bodyPr/>
        <a:lstStyle/>
        <a:p>
          <a:endParaRPr lang="en-US"/>
        </a:p>
      </dgm:t>
    </dgm:pt>
    <dgm:pt modelId="{46F9F180-CDA2-4733-B6E7-072D6F7697E9}" type="sibTrans" cxnId="{CBFAAFE6-89DD-4095-B4CB-918CE1B5B9AD}">
      <dgm:prSet/>
      <dgm:spPr/>
      <dgm:t>
        <a:bodyPr/>
        <a:lstStyle/>
        <a:p>
          <a:endParaRPr lang="en-US"/>
        </a:p>
      </dgm:t>
    </dgm:pt>
    <dgm:pt modelId="{CA7D1D02-57C7-47C9-BAAF-254CE733D5ED}">
      <dgm:prSet custT="1"/>
      <dgm:spPr/>
      <dgm:t>
        <a:bodyPr/>
        <a:lstStyle/>
        <a:p>
          <a:pPr>
            <a:lnSpc>
              <a:spcPct val="100000"/>
            </a:lnSpc>
          </a:pPr>
          <a:endParaRPr lang="en-US" sz="1800" dirty="0">
            <a:solidFill>
              <a:schemeClr val="tx2"/>
            </a:solidFill>
            <a:latin typeface="Gill Sans MT" panose="020B0502020104020203" pitchFamily="34" charset="0"/>
          </a:endParaRPr>
        </a:p>
      </dgm:t>
    </dgm:pt>
    <dgm:pt modelId="{294AD58D-7E96-4EFA-9CF5-BF505C44C683}" type="parTrans" cxnId="{C87982DB-5312-4FB7-A98C-02F371A01034}">
      <dgm:prSet/>
      <dgm:spPr/>
      <dgm:t>
        <a:bodyPr/>
        <a:lstStyle/>
        <a:p>
          <a:endParaRPr lang="en-US"/>
        </a:p>
      </dgm:t>
    </dgm:pt>
    <dgm:pt modelId="{D9519E4A-1B98-4214-8CD2-2D25B2BF6CFD}" type="sibTrans" cxnId="{C87982DB-5312-4FB7-A98C-02F371A01034}">
      <dgm:prSet/>
      <dgm:spPr/>
      <dgm:t>
        <a:bodyPr/>
        <a:lstStyle/>
        <a:p>
          <a:endParaRPr lang="en-US"/>
        </a:p>
      </dgm:t>
    </dgm:pt>
    <dgm:pt modelId="{1BD92AAF-5D7D-41EF-A2D4-8A6F810ABDC1}">
      <dgm:prSet custT="1"/>
      <dgm:spPr/>
      <dgm:t>
        <a:bodyPr/>
        <a:lstStyle/>
        <a:p>
          <a:pPr>
            <a:lnSpc>
              <a:spcPct val="100000"/>
            </a:lnSpc>
          </a:pPr>
          <a:r>
            <a:rPr lang="en-US" sz="1800" dirty="0">
              <a:solidFill>
                <a:schemeClr val="tx2"/>
              </a:solidFill>
              <a:latin typeface="Gill Sans MT" panose="020B0502020104020203" pitchFamily="34" charset="0"/>
            </a:rPr>
            <a:t>SCI OASIS page can be reached at</a:t>
          </a:r>
          <a:r>
            <a:rPr lang="en-US" sz="2200" dirty="0">
              <a:solidFill>
                <a:schemeClr val="tx2"/>
              </a:solidFill>
              <a:latin typeface="Gill Sans MT" panose="020B0502020104020203" pitchFamily="34" charset="0"/>
            </a:rPr>
            <a:t>:</a:t>
          </a:r>
        </a:p>
      </dgm:t>
    </dgm:pt>
    <dgm:pt modelId="{585D4628-4F48-4D8F-AC7D-49D6E8E2C62A}" type="parTrans" cxnId="{CE881447-303E-47ED-99A9-B26FD3B85B62}">
      <dgm:prSet/>
      <dgm:spPr/>
      <dgm:t>
        <a:bodyPr/>
        <a:lstStyle/>
        <a:p>
          <a:endParaRPr lang="en-US"/>
        </a:p>
      </dgm:t>
    </dgm:pt>
    <dgm:pt modelId="{B813739E-EE04-4F2E-8F05-0F6836622D48}" type="sibTrans" cxnId="{CE881447-303E-47ED-99A9-B26FD3B85B62}">
      <dgm:prSet/>
      <dgm:spPr/>
      <dgm:t>
        <a:bodyPr/>
        <a:lstStyle/>
        <a:p>
          <a:endParaRPr lang="en-US"/>
        </a:p>
      </dgm:t>
    </dgm:pt>
    <dgm:pt modelId="{53D99935-9601-482D-902F-E2E67F50D4F5}">
      <dgm:prSet/>
      <dgm:spPr/>
      <dgm:t>
        <a:bodyPr/>
        <a:lstStyle/>
        <a:p>
          <a:pPr>
            <a:lnSpc>
              <a:spcPct val="100000"/>
            </a:lnSpc>
          </a:pPr>
          <a:endParaRPr lang="en-US" dirty="0">
            <a:solidFill>
              <a:schemeClr val="tx2"/>
            </a:solidFill>
            <a:latin typeface="Gill Sans MT" panose="020B0502020104020203" pitchFamily="34" charset="0"/>
          </a:endParaRPr>
        </a:p>
      </dgm:t>
    </dgm:pt>
    <dgm:pt modelId="{9D5F5318-E61B-4EC5-A888-0FDA6E44C646}" type="parTrans" cxnId="{F8A1D3F9-BB5E-4FF1-AA04-89895149880B}">
      <dgm:prSet/>
      <dgm:spPr/>
      <dgm:t>
        <a:bodyPr/>
        <a:lstStyle/>
        <a:p>
          <a:endParaRPr lang="en-US"/>
        </a:p>
      </dgm:t>
    </dgm:pt>
    <dgm:pt modelId="{50DE8DCF-BDFA-4B38-824B-0DAE085587E9}" type="sibTrans" cxnId="{F8A1D3F9-BB5E-4FF1-AA04-89895149880B}">
      <dgm:prSet/>
      <dgm:spPr/>
      <dgm:t>
        <a:bodyPr/>
        <a:lstStyle/>
        <a:p>
          <a:endParaRPr lang="en-US"/>
        </a:p>
      </dgm:t>
    </dgm:pt>
    <dgm:pt modelId="{08BC69C0-96A5-40F2-80F8-C4ED64BCA8C1}" type="pres">
      <dgm:prSet presAssocID="{8498489A-25FF-4F61-A88A-F5069A2A1EDD}" presName="root" presStyleCnt="0">
        <dgm:presLayoutVars>
          <dgm:dir/>
          <dgm:resizeHandles val="exact"/>
        </dgm:presLayoutVars>
      </dgm:prSet>
      <dgm:spPr/>
    </dgm:pt>
    <dgm:pt modelId="{B9B47127-F529-4D32-8F1D-001F384DA188}" type="pres">
      <dgm:prSet presAssocID="{2C3AAD1C-ABCA-4668-9B02-D0BC0D567DDC}" presName="compNode" presStyleCnt="0"/>
      <dgm:spPr/>
    </dgm:pt>
    <dgm:pt modelId="{E9EA2FE4-80A0-453B-BA6D-7D7B7C30A5BA}" type="pres">
      <dgm:prSet presAssocID="{2C3AAD1C-ABCA-4668-9B02-D0BC0D567DDC}" presName="bgRect" presStyleLbl="bgShp" presStyleIdx="0" presStyleCnt="4"/>
      <dgm:spPr/>
    </dgm:pt>
    <dgm:pt modelId="{284E6B6F-F4D7-42B9-8110-3CFCAFA641CD}" type="pres">
      <dgm:prSet presAssocID="{2C3AAD1C-ABCA-4668-9B02-D0BC0D567DDC}"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on Shelf"/>
        </a:ext>
      </dgm:extLst>
    </dgm:pt>
    <dgm:pt modelId="{360D29C6-9071-4551-B8C1-4C7A4228D6DF}" type="pres">
      <dgm:prSet presAssocID="{2C3AAD1C-ABCA-4668-9B02-D0BC0D567DDC}" presName="spaceRect" presStyleCnt="0"/>
      <dgm:spPr/>
    </dgm:pt>
    <dgm:pt modelId="{1716C6FC-BAC9-454E-9E33-EB6AD8CDECAB}" type="pres">
      <dgm:prSet presAssocID="{2C3AAD1C-ABCA-4668-9B02-D0BC0D567DDC}" presName="parTx" presStyleLbl="revTx" presStyleIdx="0" presStyleCnt="4">
        <dgm:presLayoutVars>
          <dgm:chMax val="0"/>
          <dgm:chPref val="0"/>
        </dgm:presLayoutVars>
      </dgm:prSet>
      <dgm:spPr/>
    </dgm:pt>
    <dgm:pt modelId="{3067A7C9-89AC-480C-87D7-5BBEBE172FA3}" type="pres">
      <dgm:prSet presAssocID="{46F9F180-CDA2-4733-B6E7-072D6F7697E9}" presName="sibTrans" presStyleCnt="0"/>
      <dgm:spPr/>
    </dgm:pt>
    <dgm:pt modelId="{AA5FBBD0-B2B6-47B5-A830-7A5AF8F297A2}" type="pres">
      <dgm:prSet presAssocID="{CA7D1D02-57C7-47C9-BAAF-254CE733D5ED}" presName="compNode" presStyleCnt="0"/>
      <dgm:spPr/>
    </dgm:pt>
    <dgm:pt modelId="{68EDEBF9-03CF-496A-B1E1-FA8344E93165}" type="pres">
      <dgm:prSet presAssocID="{CA7D1D02-57C7-47C9-BAAF-254CE733D5ED}" presName="bgRect" presStyleLbl="bgShp" presStyleIdx="1" presStyleCnt="4" custLinFactNeighborX="-5624" custLinFactNeighborY="5367"/>
      <dgm:spPr/>
    </dgm:pt>
    <dgm:pt modelId="{D8DFF2D0-86AF-42B4-BE4E-49FFBAA881BF}" type="pres">
      <dgm:prSet presAssocID="{CA7D1D02-57C7-47C9-BAAF-254CE733D5ED}"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In"/>
        </a:ext>
      </dgm:extLst>
    </dgm:pt>
    <dgm:pt modelId="{60DBE87B-A601-4D5E-9DE7-ACF8681751A4}" type="pres">
      <dgm:prSet presAssocID="{CA7D1D02-57C7-47C9-BAAF-254CE733D5ED}" presName="spaceRect" presStyleCnt="0"/>
      <dgm:spPr/>
    </dgm:pt>
    <dgm:pt modelId="{5FAAFD1A-7B22-4D71-A485-357AB38BE945}" type="pres">
      <dgm:prSet presAssocID="{CA7D1D02-57C7-47C9-BAAF-254CE733D5ED}" presName="parTx" presStyleLbl="revTx" presStyleIdx="1" presStyleCnt="4" custScaleX="110506" custLinFactNeighborX="1519" custLinFactNeighborY="597">
        <dgm:presLayoutVars>
          <dgm:chMax val="0"/>
          <dgm:chPref val="0"/>
        </dgm:presLayoutVars>
      </dgm:prSet>
      <dgm:spPr/>
    </dgm:pt>
    <dgm:pt modelId="{3C6AA1DC-728F-414C-847E-76B6B43637E4}" type="pres">
      <dgm:prSet presAssocID="{D9519E4A-1B98-4214-8CD2-2D25B2BF6CFD}" presName="sibTrans" presStyleCnt="0"/>
      <dgm:spPr/>
    </dgm:pt>
    <dgm:pt modelId="{6761B1D0-FEBB-4970-870E-04C2CE06C01F}" type="pres">
      <dgm:prSet presAssocID="{1BD92AAF-5D7D-41EF-A2D4-8A6F810ABDC1}" presName="compNode" presStyleCnt="0"/>
      <dgm:spPr/>
    </dgm:pt>
    <dgm:pt modelId="{6518D962-46AA-4DE5-AF03-0689ED934B50}" type="pres">
      <dgm:prSet presAssocID="{1BD92AAF-5D7D-41EF-A2D4-8A6F810ABDC1}" presName="bgRect" presStyleLbl="bgShp" presStyleIdx="2" presStyleCnt="4"/>
      <dgm:spPr/>
    </dgm:pt>
    <dgm:pt modelId="{9BF6B945-9CCD-4030-AE37-63A683DE1E72}" type="pres">
      <dgm:prSet presAssocID="{1BD92AAF-5D7D-41EF-A2D4-8A6F810ABDC1}"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d Book"/>
        </a:ext>
      </dgm:extLst>
    </dgm:pt>
    <dgm:pt modelId="{0CBAF9FB-D00C-4FF7-BCC1-8D11D50B5F77}" type="pres">
      <dgm:prSet presAssocID="{1BD92AAF-5D7D-41EF-A2D4-8A6F810ABDC1}" presName="spaceRect" presStyleCnt="0"/>
      <dgm:spPr/>
    </dgm:pt>
    <dgm:pt modelId="{D9A5F6DB-F51A-4686-92EA-D795F348E0FF}" type="pres">
      <dgm:prSet presAssocID="{1BD92AAF-5D7D-41EF-A2D4-8A6F810ABDC1}" presName="parTx" presStyleLbl="revTx" presStyleIdx="2" presStyleCnt="4">
        <dgm:presLayoutVars>
          <dgm:chMax val="0"/>
          <dgm:chPref val="0"/>
        </dgm:presLayoutVars>
      </dgm:prSet>
      <dgm:spPr/>
    </dgm:pt>
    <dgm:pt modelId="{78B09AE8-C48D-499A-87E0-06CAE93CE397}" type="pres">
      <dgm:prSet presAssocID="{B813739E-EE04-4F2E-8F05-0F6836622D48}" presName="sibTrans" presStyleCnt="0"/>
      <dgm:spPr/>
    </dgm:pt>
    <dgm:pt modelId="{29F28341-E04A-4D3A-AD6E-0675C052100D}" type="pres">
      <dgm:prSet presAssocID="{53D99935-9601-482D-902F-E2E67F50D4F5}" presName="compNode" presStyleCnt="0"/>
      <dgm:spPr/>
    </dgm:pt>
    <dgm:pt modelId="{B79CB209-920B-4FA7-9B5B-F9E3B8DD60D8}" type="pres">
      <dgm:prSet presAssocID="{53D99935-9601-482D-902F-E2E67F50D4F5}" presName="bgRect" presStyleLbl="bgShp" presStyleIdx="3" presStyleCnt="4"/>
      <dgm:spPr/>
    </dgm:pt>
    <dgm:pt modelId="{5A5D6DE2-B53C-4205-B90C-315728F0B642}" type="pres">
      <dgm:prSet presAssocID="{53D99935-9601-482D-902F-E2E67F50D4F5}" presName="iconRect" presStyleLbl="node1" presStyleIdx="3" presStyleCnt="4"/>
      <dgm:spPr>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outeTwoPinsWithAPath"/>
        </a:ext>
      </dgm:extLst>
    </dgm:pt>
    <dgm:pt modelId="{A9BF4EF5-39EF-4B1C-AD0F-78243FC80EB4}" type="pres">
      <dgm:prSet presAssocID="{53D99935-9601-482D-902F-E2E67F50D4F5}" presName="spaceRect" presStyleCnt="0"/>
      <dgm:spPr/>
    </dgm:pt>
    <dgm:pt modelId="{75AC90D0-40CA-4E47-A763-5204EC0CB54E}" type="pres">
      <dgm:prSet presAssocID="{53D99935-9601-482D-902F-E2E67F50D4F5}" presName="parTx" presStyleLbl="revTx" presStyleIdx="3" presStyleCnt="4">
        <dgm:presLayoutVars>
          <dgm:chMax val="0"/>
          <dgm:chPref val="0"/>
        </dgm:presLayoutVars>
      </dgm:prSet>
      <dgm:spPr/>
    </dgm:pt>
  </dgm:ptLst>
  <dgm:cxnLst>
    <dgm:cxn modelId="{CE881447-303E-47ED-99A9-B26FD3B85B62}" srcId="{8498489A-25FF-4F61-A88A-F5069A2A1EDD}" destId="{1BD92AAF-5D7D-41EF-A2D4-8A6F810ABDC1}" srcOrd="2" destOrd="0" parTransId="{585D4628-4F48-4D8F-AC7D-49D6E8E2C62A}" sibTransId="{B813739E-EE04-4F2E-8F05-0F6836622D48}"/>
    <dgm:cxn modelId="{BBC1AA6B-F1B1-4E5A-9DC9-B0C9C10B6A07}" type="presOf" srcId="{53D99935-9601-482D-902F-E2E67F50D4F5}" destId="{75AC90D0-40CA-4E47-A763-5204EC0CB54E}" srcOrd="0" destOrd="0" presId="urn:microsoft.com/office/officeart/2018/2/layout/IconVerticalSolidList"/>
    <dgm:cxn modelId="{F4ADE589-8EB0-4285-AF27-5C68051F5FC0}" type="presOf" srcId="{2C3AAD1C-ABCA-4668-9B02-D0BC0D567DDC}" destId="{1716C6FC-BAC9-454E-9E33-EB6AD8CDECAB}" srcOrd="0" destOrd="0" presId="urn:microsoft.com/office/officeart/2018/2/layout/IconVerticalSolidList"/>
    <dgm:cxn modelId="{A8ECFDB2-286D-4A1F-A0B6-8256544D0B40}" type="presOf" srcId="{CA7D1D02-57C7-47C9-BAAF-254CE733D5ED}" destId="{5FAAFD1A-7B22-4D71-A485-357AB38BE945}" srcOrd="0" destOrd="0" presId="urn:microsoft.com/office/officeart/2018/2/layout/IconVerticalSolidList"/>
    <dgm:cxn modelId="{4D170AC3-2038-4334-B76B-638F8B64B6F8}" type="presOf" srcId="{1BD92AAF-5D7D-41EF-A2D4-8A6F810ABDC1}" destId="{D9A5F6DB-F51A-4686-92EA-D795F348E0FF}" srcOrd="0" destOrd="0" presId="urn:microsoft.com/office/officeart/2018/2/layout/IconVerticalSolidList"/>
    <dgm:cxn modelId="{C87982DB-5312-4FB7-A98C-02F371A01034}" srcId="{8498489A-25FF-4F61-A88A-F5069A2A1EDD}" destId="{CA7D1D02-57C7-47C9-BAAF-254CE733D5ED}" srcOrd="1" destOrd="0" parTransId="{294AD58D-7E96-4EFA-9CF5-BF505C44C683}" sibTransId="{D9519E4A-1B98-4214-8CD2-2D25B2BF6CFD}"/>
    <dgm:cxn modelId="{CBFAAFE6-89DD-4095-B4CB-918CE1B5B9AD}" srcId="{8498489A-25FF-4F61-A88A-F5069A2A1EDD}" destId="{2C3AAD1C-ABCA-4668-9B02-D0BC0D567DDC}" srcOrd="0" destOrd="0" parTransId="{409F943B-6F2E-473C-827C-96467AD6989F}" sibTransId="{46F9F180-CDA2-4733-B6E7-072D6F7697E9}"/>
    <dgm:cxn modelId="{7A8A25E8-701D-4011-936A-AA67E7E3DFA2}" type="presOf" srcId="{8498489A-25FF-4F61-A88A-F5069A2A1EDD}" destId="{08BC69C0-96A5-40F2-80F8-C4ED64BCA8C1}" srcOrd="0" destOrd="0" presId="urn:microsoft.com/office/officeart/2018/2/layout/IconVerticalSolidList"/>
    <dgm:cxn modelId="{F8A1D3F9-BB5E-4FF1-AA04-89895149880B}" srcId="{8498489A-25FF-4F61-A88A-F5069A2A1EDD}" destId="{53D99935-9601-482D-902F-E2E67F50D4F5}" srcOrd="3" destOrd="0" parTransId="{9D5F5318-E61B-4EC5-A888-0FDA6E44C646}" sibTransId="{50DE8DCF-BDFA-4B38-824B-0DAE085587E9}"/>
    <dgm:cxn modelId="{4F4B9519-F7F4-4FD4-8B52-16C7715E3432}" type="presParOf" srcId="{08BC69C0-96A5-40F2-80F8-C4ED64BCA8C1}" destId="{B9B47127-F529-4D32-8F1D-001F384DA188}" srcOrd="0" destOrd="0" presId="urn:microsoft.com/office/officeart/2018/2/layout/IconVerticalSolidList"/>
    <dgm:cxn modelId="{FA40F04F-FC16-4BE0-B085-23008884FD4E}" type="presParOf" srcId="{B9B47127-F529-4D32-8F1D-001F384DA188}" destId="{E9EA2FE4-80A0-453B-BA6D-7D7B7C30A5BA}" srcOrd="0" destOrd="0" presId="urn:microsoft.com/office/officeart/2018/2/layout/IconVerticalSolidList"/>
    <dgm:cxn modelId="{9865174F-870B-45C3-BB11-A4F014588FB4}" type="presParOf" srcId="{B9B47127-F529-4D32-8F1D-001F384DA188}" destId="{284E6B6F-F4D7-42B9-8110-3CFCAFA641CD}" srcOrd="1" destOrd="0" presId="urn:microsoft.com/office/officeart/2018/2/layout/IconVerticalSolidList"/>
    <dgm:cxn modelId="{93D4F333-5C40-495F-90CC-7B4D716B6E83}" type="presParOf" srcId="{B9B47127-F529-4D32-8F1D-001F384DA188}" destId="{360D29C6-9071-4551-B8C1-4C7A4228D6DF}" srcOrd="2" destOrd="0" presId="urn:microsoft.com/office/officeart/2018/2/layout/IconVerticalSolidList"/>
    <dgm:cxn modelId="{FB66A7A3-1034-4D95-9627-DBB9D968093A}" type="presParOf" srcId="{B9B47127-F529-4D32-8F1D-001F384DA188}" destId="{1716C6FC-BAC9-454E-9E33-EB6AD8CDECAB}" srcOrd="3" destOrd="0" presId="urn:microsoft.com/office/officeart/2018/2/layout/IconVerticalSolidList"/>
    <dgm:cxn modelId="{2B9F2361-B76B-40E8-9C29-F241A2FD3409}" type="presParOf" srcId="{08BC69C0-96A5-40F2-80F8-C4ED64BCA8C1}" destId="{3067A7C9-89AC-480C-87D7-5BBEBE172FA3}" srcOrd="1" destOrd="0" presId="urn:microsoft.com/office/officeart/2018/2/layout/IconVerticalSolidList"/>
    <dgm:cxn modelId="{339CC40F-933C-4996-970E-7BD1751ADDC7}" type="presParOf" srcId="{08BC69C0-96A5-40F2-80F8-C4ED64BCA8C1}" destId="{AA5FBBD0-B2B6-47B5-A830-7A5AF8F297A2}" srcOrd="2" destOrd="0" presId="urn:microsoft.com/office/officeart/2018/2/layout/IconVerticalSolidList"/>
    <dgm:cxn modelId="{67C8F390-2CB3-4379-87CF-0A6167324F5B}" type="presParOf" srcId="{AA5FBBD0-B2B6-47B5-A830-7A5AF8F297A2}" destId="{68EDEBF9-03CF-496A-B1E1-FA8344E93165}" srcOrd="0" destOrd="0" presId="urn:microsoft.com/office/officeart/2018/2/layout/IconVerticalSolidList"/>
    <dgm:cxn modelId="{1323347F-CD43-46D2-80F2-99307A54B536}" type="presParOf" srcId="{AA5FBBD0-B2B6-47B5-A830-7A5AF8F297A2}" destId="{D8DFF2D0-86AF-42B4-BE4E-49FFBAA881BF}" srcOrd="1" destOrd="0" presId="urn:microsoft.com/office/officeart/2018/2/layout/IconVerticalSolidList"/>
    <dgm:cxn modelId="{1EDAC1D3-4C20-4769-AD45-C7C76730643E}" type="presParOf" srcId="{AA5FBBD0-B2B6-47B5-A830-7A5AF8F297A2}" destId="{60DBE87B-A601-4D5E-9DE7-ACF8681751A4}" srcOrd="2" destOrd="0" presId="urn:microsoft.com/office/officeart/2018/2/layout/IconVerticalSolidList"/>
    <dgm:cxn modelId="{5B9EAB8A-A752-4F0D-9528-C2D987DE7971}" type="presParOf" srcId="{AA5FBBD0-B2B6-47B5-A830-7A5AF8F297A2}" destId="{5FAAFD1A-7B22-4D71-A485-357AB38BE945}" srcOrd="3" destOrd="0" presId="urn:microsoft.com/office/officeart/2018/2/layout/IconVerticalSolidList"/>
    <dgm:cxn modelId="{1DD1AACD-6579-4F51-B48D-C4B50168995F}" type="presParOf" srcId="{08BC69C0-96A5-40F2-80F8-C4ED64BCA8C1}" destId="{3C6AA1DC-728F-414C-847E-76B6B43637E4}" srcOrd="3" destOrd="0" presId="urn:microsoft.com/office/officeart/2018/2/layout/IconVerticalSolidList"/>
    <dgm:cxn modelId="{4FA68538-E136-45F5-87BF-329EF8022C21}" type="presParOf" srcId="{08BC69C0-96A5-40F2-80F8-C4ED64BCA8C1}" destId="{6761B1D0-FEBB-4970-870E-04C2CE06C01F}" srcOrd="4" destOrd="0" presId="urn:microsoft.com/office/officeart/2018/2/layout/IconVerticalSolidList"/>
    <dgm:cxn modelId="{A4445FA8-CFB4-47EC-B359-11599859BF1B}" type="presParOf" srcId="{6761B1D0-FEBB-4970-870E-04C2CE06C01F}" destId="{6518D962-46AA-4DE5-AF03-0689ED934B50}" srcOrd="0" destOrd="0" presId="urn:microsoft.com/office/officeart/2018/2/layout/IconVerticalSolidList"/>
    <dgm:cxn modelId="{222AD2CE-ACFD-4068-B59E-E00BBAC9BA82}" type="presParOf" srcId="{6761B1D0-FEBB-4970-870E-04C2CE06C01F}" destId="{9BF6B945-9CCD-4030-AE37-63A683DE1E72}" srcOrd="1" destOrd="0" presId="urn:microsoft.com/office/officeart/2018/2/layout/IconVerticalSolidList"/>
    <dgm:cxn modelId="{179DD846-0B01-42FB-838B-631F26D139A8}" type="presParOf" srcId="{6761B1D0-FEBB-4970-870E-04C2CE06C01F}" destId="{0CBAF9FB-D00C-4FF7-BCC1-8D11D50B5F77}" srcOrd="2" destOrd="0" presId="urn:microsoft.com/office/officeart/2018/2/layout/IconVerticalSolidList"/>
    <dgm:cxn modelId="{4CE1EC38-BA3E-4E2A-9B8A-882BD8406DFF}" type="presParOf" srcId="{6761B1D0-FEBB-4970-870E-04C2CE06C01F}" destId="{D9A5F6DB-F51A-4686-92EA-D795F348E0FF}" srcOrd="3" destOrd="0" presId="urn:microsoft.com/office/officeart/2018/2/layout/IconVerticalSolidList"/>
    <dgm:cxn modelId="{67F19D7E-0C25-4C79-A7B5-8EC7B2E22185}" type="presParOf" srcId="{08BC69C0-96A5-40F2-80F8-C4ED64BCA8C1}" destId="{78B09AE8-C48D-499A-87E0-06CAE93CE397}" srcOrd="5" destOrd="0" presId="urn:microsoft.com/office/officeart/2018/2/layout/IconVerticalSolidList"/>
    <dgm:cxn modelId="{6A5C7339-76F7-4E06-9270-D4CC89BB4CF4}" type="presParOf" srcId="{08BC69C0-96A5-40F2-80F8-C4ED64BCA8C1}" destId="{29F28341-E04A-4D3A-AD6E-0675C052100D}" srcOrd="6" destOrd="0" presId="urn:microsoft.com/office/officeart/2018/2/layout/IconVerticalSolidList"/>
    <dgm:cxn modelId="{B50A0791-600F-4BC1-8695-6A9A857B9CEE}" type="presParOf" srcId="{29F28341-E04A-4D3A-AD6E-0675C052100D}" destId="{B79CB209-920B-4FA7-9B5B-F9E3B8DD60D8}" srcOrd="0" destOrd="0" presId="urn:microsoft.com/office/officeart/2018/2/layout/IconVerticalSolidList"/>
    <dgm:cxn modelId="{EABA4DE4-E094-4460-829A-564CE620D887}" type="presParOf" srcId="{29F28341-E04A-4D3A-AD6E-0675C052100D}" destId="{5A5D6DE2-B53C-4205-B90C-315728F0B642}" srcOrd="1" destOrd="0" presId="urn:microsoft.com/office/officeart/2018/2/layout/IconVerticalSolidList"/>
    <dgm:cxn modelId="{9C6575C6-441F-498C-B542-EEBE694F27B4}" type="presParOf" srcId="{29F28341-E04A-4D3A-AD6E-0675C052100D}" destId="{A9BF4EF5-39EF-4B1C-AD0F-78243FC80EB4}" srcOrd="2" destOrd="0" presId="urn:microsoft.com/office/officeart/2018/2/layout/IconVerticalSolidList"/>
    <dgm:cxn modelId="{294C457F-CB80-44D4-B7AD-5D2A8A362E5A}" type="presParOf" srcId="{29F28341-E04A-4D3A-AD6E-0675C052100D}" destId="{75AC90D0-40CA-4E47-A763-5204EC0CB54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C92E13-FF2E-4C8C-B252-2FA406D48DB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CBC403C-40A1-42EF-A49E-2CAAE45A475F}">
      <dgm:prSet custT="1"/>
      <dgm:spPr/>
      <dgm:t>
        <a:bodyPr/>
        <a:lstStyle/>
        <a:p>
          <a:r>
            <a:rPr lang="en-US" sz="2800" b="0" i="0">
              <a:latin typeface="Gill Sans MT" panose="020B0502020104020203" pitchFamily="34" charset="0"/>
            </a:rPr>
            <a:t>Caution at the Beach</a:t>
          </a:r>
          <a:endParaRPr lang="en-US" sz="2800">
            <a:latin typeface="Gill Sans MT" panose="020B0502020104020203" pitchFamily="34" charset="0"/>
          </a:endParaRPr>
        </a:p>
      </dgm:t>
    </dgm:pt>
    <dgm:pt modelId="{21C53AD4-4436-42C1-A735-3E0038592540}" type="parTrans" cxnId="{7526F8D5-0FCB-4D8B-BDFF-A5BDD946D7E6}">
      <dgm:prSet/>
      <dgm:spPr/>
      <dgm:t>
        <a:bodyPr/>
        <a:lstStyle/>
        <a:p>
          <a:endParaRPr lang="en-US">
            <a:latin typeface="Gill Sans MT" panose="020B0502020104020203" pitchFamily="34" charset="0"/>
          </a:endParaRPr>
        </a:p>
      </dgm:t>
    </dgm:pt>
    <dgm:pt modelId="{23C25262-22F6-488E-BBEF-BA8073BB55F0}" type="sibTrans" cxnId="{7526F8D5-0FCB-4D8B-BDFF-A5BDD946D7E6}">
      <dgm:prSet/>
      <dgm:spPr/>
      <dgm:t>
        <a:bodyPr/>
        <a:lstStyle/>
        <a:p>
          <a:endParaRPr lang="en-US">
            <a:latin typeface="Gill Sans MT" panose="020B0502020104020203" pitchFamily="34" charset="0"/>
          </a:endParaRPr>
        </a:p>
      </dgm:t>
    </dgm:pt>
    <dgm:pt modelId="{700D7B74-65FE-4012-A167-ADE018134851}">
      <dgm:prSet custT="1"/>
      <dgm:spPr>
        <a:solidFill>
          <a:schemeClr val="bg2">
            <a:alpha val="90000"/>
          </a:schemeClr>
        </a:solidFill>
      </dgm:spPr>
      <dgm:t>
        <a:bodyPr/>
        <a:lstStyle/>
        <a:p>
          <a:pPr>
            <a:buFont typeface="Wingdings" panose="05000000000000000000" pitchFamily="2" charset="2"/>
            <a:buChar char="Ø"/>
          </a:pPr>
          <a:r>
            <a:rPr lang="en-US" sz="2000" b="0" i="0">
              <a:solidFill>
                <a:schemeClr val="bg1"/>
              </a:solidFill>
              <a:latin typeface="Gill Sans MT" panose="020B0502020104020203" pitchFamily="34" charset="0"/>
            </a:rPr>
            <a:t>Always swim between the flags. </a:t>
          </a:r>
          <a:endParaRPr lang="en-US" sz="2000">
            <a:solidFill>
              <a:schemeClr val="bg1"/>
            </a:solidFill>
            <a:latin typeface="Gill Sans MT" panose="020B0502020104020203" pitchFamily="34" charset="0"/>
          </a:endParaRPr>
        </a:p>
      </dgm:t>
    </dgm:pt>
    <dgm:pt modelId="{328371D7-A3DE-410D-B4AB-1F0547009AB4}" type="parTrans" cxnId="{B27A99CD-DE09-4785-A0D6-9909E8C2DB69}">
      <dgm:prSet/>
      <dgm:spPr/>
      <dgm:t>
        <a:bodyPr/>
        <a:lstStyle/>
        <a:p>
          <a:endParaRPr lang="en-US">
            <a:latin typeface="Gill Sans MT" panose="020B0502020104020203" pitchFamily="34" charset="0"/>
          </a:endParaRPr>
        </a:p>
      </dgm:t>
    </dgm:pt>
    <dgm:pt modelId="{FE35B424-5521-4E8D-A728-4D30842C8B7F}" type="sibTrans" cxnId="{B27A99CD-DE09-4785-A0D6-9909E8C2DB69}">
      <dgm:prSet/>
      <dgm:spPr/>
      <dgm:t>
        <a:bodyPr/>
        <a:lstStyle/>
        <a:p>
          <a:endParaRPr lang="en-US">
            <a:latin typeface="Gill Sans MT" panose="020B0502020104020203" pitchFamily="34" charset="0"/>
          </a:endParaRPr>
        </a:p>
      </dgm:t>
    </dgm:pt>
    <dgm:pt modelId="{78CC06F3-E39D-49E7-9079-A4934FC8BDA3}">
      <dgm:prSet custT="1"/>
      <dgm:spPr>
        <a:solidFill>
          <a:schemeClr val="bg2">
            <a:alpha val="90000"/>
          </a:schemeClr>
        </a:solidFill>
      </dgm:spPr>
      <dgm:t>
        <a:bodyPr/>
        <a:lstStyle/>
        <a:p>
          <a:pPr>
            <a:buFont typeface="Wingdings" panose="05000000000000000000" pitchFamily="2" charset="2"/>
            <a:buChar char="Ø"/>
          </a:pPr>
          <a:r>
            <a:rPr lang="en-US" sz="2000" b="0" i="0">
              <a:solidFill>
                <a:schemeClr val="bg1"/>
              </a:solidFill>
              <a:latin typeface="Gill Sans MT" panose="020B0502020104020203" pitchFamily="34" charset="0"/>
            </a:rPr>
            <a:t>Do not swim alone.</a:t>
          </a:r>
          <a:endParaRPr lang="en-US" sz="2000">
            <a:solidFill>
              <a:schemeClr val="bg1"/>
            </a:solidFill>
            <a:latin typeface="Gill Sans MT" panose="020B0502020104020203" pitchFamily="34" charset="0"/>
          </a:endParaRPr>
        </a:p>
      </dgm:t>
    </dgm:pt>
    <dgm:pt modelId="{87D66734-F8B9-461F-8C13-2BC9B48517F8}" type="parTrans" cxnId="{8DB92F52-AB1D-4E11-B398-D2A03827F5DA}">
      <dgm:prSet/>
      <dgm:spPr/>
      <dgm:t>
        <a:bodyPr/>
        <a:lstStyle/>
        <a:p>
          <a:endParaRPr lang="en-US">
            <a:latin typeface="Gill Sans MT" panose="020B0502020104020203" pitchFamily="34" charset="0"/>
          </a:endParaRPr>
        </a:p>
      </dgm:t>
    </dgm:pt>
    <dgm:pt modelId="{AE8AAB4B-F27B-4FF1-B90D-151FC4D8538B}" type="sibTrans" cxnId="{8DB92F52-AB1D-4E11-B398-D2A03827F5DA}">
      <dgm:prSet/>
      <dgm:spPr/>
      <dgm:t>
        <a:bodyPr/>
        <a:lstStyle/>
        <a:p>
          <a:endParaRPr lang="en-US">
            <a:latin typeface="Gill Sans MT" panose="020B0502020104020203" pitchFamily="34" charset="0"/>
          </a:endParaRPr>
        </a:p>
      </dgm:t>
    </dgm:pt>
    <dgm:pt modelId="{ADD8D6F6-C715-4873-8125-85A8284BDC00}">
      <dgm:prSet custT="1"/>
      <dgm:spPr>
        <a:solidFill>
          <a:schemeClr val="bg2">
            <a:alpha val="90000"/>
          </a:schemeClr>
        </a:solidFill>
      </dgm:spPr>
      <dgm:t>
        <a:bodyPr/>
        <a:lstStyle/>
        <a:p>
          <a:pPr>
            <a:buFont typeface="Wingdings" panose="05000000000000000000" pitchFamily="2" charset="2"/>
            <a:buChar char="Ø"/>
          </a:pPr>
          <a:r>
            <a:rPr lang="en-US" sz="2000" b="0" i="0">
              <a:solidFill>
                <a:schemeClr val="bg1"/>
              </a:solidFill>
              <a:latin typeface="Gill Sans MT" panose="020B0502020104020203" pitchFamily="34" charset="0"/>
            </a:rPr>
            <a:t>Be careful of unexpected high waves.</a:t>
          </a:r>
          <a:endParaRPr lang="en-US" sz="2000">
            <a:solidFill>
              <a:schemeClr val="bg1"/>
            </a:solidFill>
            <a:latin typeface="Gill Sans MT" panose="020B0502020104020203" pitchFamily="34" charset="0"/>
          </a:endParaRPr>
        </a:p>
      </dgm:t>
    </dgm:pt>
    <dgm:pt modelId="{4A60C30F-5BDD-41C9-9988-933FF58E9173}" type="parTrans" cxnId="{793061AC-F447-416D-A625-CF067532CAC2}">
      <dgm:prSet/>
      <dgm:spPr/>
      <dgm:t>
        <a:bodyPr/>
        <a:lstStyle/>
        <a:p>
          <a:endParaRPr lang="en-US">
            <a:latin typeface="Gill Sans MT" panose="020B0502020104020203" pitchFamily="34" charset="0"/>
          </a:endParaRPr>
        </a:p>
      </dgm:t>
    </dgm:pt>
    <dgm:pt modelId="{453493C5-ED55-4C7E-883B-E13287AF392D}" type="sibTrans" cxnId="{793061AC-F447-416D-A625-CF067532CAC2}">
      <dgm:prSet/>
      <dgm:spPr/>
      <dgm:t>
        <a:bodyPr/>
        <a:lstStyle/>
        <a:p>
          <a:endParaRPr lang="en-US">
            <a:latin typeface="Gill Sans MT" panose="020B0502020104020203" pitchFamily="34" charset="0"/>
          </a:endParaRPr>
        </a:p>
      </dgm:t>
    </dgm:pt>
    <dgm:pt modelId="{23286378-6A9D-42C2-B771-E5D25C1A96A6}">
      <dgm:prSet custT="1"/>
      <dgm:spPr>
        <a:solidFill>
          <a:schemeClr val="bg2">
            <a:alpha val="90000"/>
          </a:schemeClr>
        </a:solidFill>
      </dgm:spPr>
      <dgm:t>
        <a:bodyPr/>
        <a:lstStyle/>
        <a:p>
          <a:pPr>
            <a:buFont typeface="Wingdings" panose="05000000000000000000" pitchFamily="2" charset="2"/>
            <a:buChar char="Ø"/>
          </a:pPr>
          <a:r>
            <a:rPr lang="en-US" sz="2000" b="0" i="0" dirty="0">
              <a:solidFill>
                <a:schemeClr val="bg1"/>
              </a:solidFill>
              <a:latin typeface="Gill Sans MT" panose="020B0502020104020203" pitchFamily="34" charset="0"/>
            </a:rPr>
            <a:t>Be careful of leaving personal belongings on the beach.</a:t>
          </a:r>
          <a:endParaRPr lang="en-US" sz="2000" dirty="0">
            <a:solidFill>
              <a:schemeClr val="bg1"/>
            </a:solidFill>
            <a:latin typeface="Gill Sans MT" panose="020B0502020104020203" pitchFamily="34" charset="0"/>
          </a:endParaRPr>
        </a:p>
      </dgm:t>
    </dgm:pt>
    <dgm:pt modelId="{710BE5C9-1DCE-4E67-B6AE-361B3F28CF59}" type="parTrans" cxnId="{D4CF52C4-DBB5-455E-9DB1-738337679AE6}">
      <dgm:prSet/>
      <dgm:spPr/>
      <dgm:t>
        <a:bodyPr/>
        <a:lstStyle/>
        <a:p>
          <a:endParaRPr lang="en-US">
            <a:latin typeface="Gill Sans MT" panose="020B0502020104020203" pitchFamily="34" charset="0"/>
          </a:endParaRPr>
        </a:p>
      </dgm:t>
    </dgm:pt>
    <dgm:pt modelId="{F0716497-9853-4230-9101-EE5EA0552C11}" type="sibTrans" cxnId="{D4CF52C4-DBB5-455E-9DB1-738337679AE6}">
      <dgm:prSet/>
      <dgm:spPr/>
      <dgm:t>
        <a:bodyPr/>
        <a:lstStyle/>
        <a:p>
          <a:endParaRPr lang="en-US">
            <a:latin typeface="Gill Sans MT" panose="020B0502020104020203" pitchFamily="34" charset="0"/>
          </a:endParaRPr>
        </a:p>
      </dgm:t>
    </dgm:pt>
    <dgm:pt modelId="{2A0E3F99-2EB4-420B-B460-24C5BE8B5D30}">
      <dgm:prSet custT="1"/>
      <dgm:spPr>
        <a:solidFill>
          <a:schemeClr val="bg2">
            <a:alpha val="90000"/>
          </a:schemeClr>
        </a:solidFill>
      </dgm:spPr>
      <dgm:t>
        <a:bodyPr/>
        <a:lstStyle/>
        <a:p>
          <a:pPr>
            <a:buFont typeface="Wingdings" panose="05000000000000000000" pitchFamily="2" charset="2"/>
            <a:buChar char="Ø"/>
          </a:pPr>
          <a:r>
            <a:rPr lang="en-US" sz="2000" b="0" i="0">
              <a:solidFill>
                <a:schemeClr val="bg1"/>
              </a:solidFill>
              <a:latin typeface="Gill Sans MT" panose="020B0502020104020203" pitchFamily="34" charset="0"/>
            </a:rPr>
            <a:t>Always swim in patrolled areas.  </a:t>
          </a:r>
          <a:endParaRPr lang="en-US" sz="2000">
            <a:solidFill>
              <a:schemeClr val="bg1"/>
            </a:solidFill>
            <a:latin typeface="Gill Sans MT" panose="020B0502020104020203" pitchFamily="34" charset="0"/>
          </a:endParaRPr>
        </a:p>
      </dgm:t>
    </dgm:pt>
    <dgm:pt modelId="{3C2BBDEC-E03C-4E4A-8E30-DBF33FFA50C8}" type="parTrans" cxnId="{3AE1D495-06FE-4925-A355-C2A8971D0B90}">
      <dgm:prSet/>
      <dgm:spPr/>
      <dgm:t>
        <a:bodyPr/>
        <a:lstStyle/>
        <a:p>
          <a:endParaRPr lang="en-US">
            <a:latin typeface="Gill Sans MT" panose="020B0502020104020203" pitchFamily="34" charset="0"/>
          </a:endParaRPr>
        </a:p>
      </dgm:t>
    </dgm:pt>
    <dgm:pt modelId="{DBD65A8B-AC4C-4C9E-A22B-F5EA26C5D818}" type="sibTrans" cxnId="{3AE1D495-06FE-4925-A355-C2A8971D0B90}">
      <dgm:prSet/>
      <dgm:spPr/>
      <dgm:t>
        <a:bodyPr/>
        <a:lstStyle/>
        <a:p>
          <a:endParaRPr lang="en-US">
            <a:latin typeface="Gill Sans MT" panose="020B0502020104020203" pitchFamily="34" charset="0"/>
          </a:endParaRPr>
        </a:p>
      </dgm:t>
    </dgm:pt>
    <dgm:pt modelId="{ECA6FD1F-1A50-4ED5-AA0C-156EF99F9A37}">
      <dgm:prSet custT="1"/>
      <dgm:spPr>
        <a:solidFill>
          <a:schemeClr val="bg2">
            <a:alpha val="90000"/>
          </a:schemeClr>
        </a:solidFill>
      </dgm:spPr>
      <dgm:t>
        <a:bodyPr/>
        <a:lstStyle/>
        <a:p>
          <a:pPr>
            <a:buFont typeface="Wingdings" panose="05000000000000000000" pitchFamily="2" charset="2"/>
            <a:buChar char="Ø"/>
          </a:pPr>
          <a:r>
            <a:rPr lang="en-US" sz="2000" b="0" i="0">
              <a:solidFill>
                <a:schemeClr val="bg1"/>
              </a:solidFill>
              <a:latin typeface="Gill Sans MT" panose="020B0502020104020203" pitchFamily="34" charset="0"/>
            </a:rPr>
            <a:t>Protect  yourself from the sun – sunscreen, hat, shirt &amp; sunglasses.</a:t>
          </a:r>
          <a:endParaRPr lang="en-US" sz="2000">
            <a:solidFill>
              <a:schemeClr val="bg1"/>
            </a:solidFill>
            <a:latin typeface="Gill Sans MT" panose="020B0502020104020203" pitchFamily="34" charset="0"/>
          </a:endParaRPr>
        </a:p>
      </dgm:t>
    </dgm:pt>
    <dgm:pt modelId="{9EF4067F-1C81-4006-8184-B3A4D83370BF}" type="parTrans" cxnId="{139FE380-0E90-479B-8697-203ACB1E747D}">
      <dgm:prSet/>
      <dgm:spPr/>
      <dgm:t>
        <a:bodyPr/>
        <a:lstStyle/>
        <a:p>
          <a:endParaRPr lang="en-US">
            <a:latin typeface="Gill Sans MT" panose="020B0502020104020203" pitchFamily="34" charset="0"/>
          </a:endParaRPr>
        </a:p>
      </dgm:t>
    </dgm:pt>
    <dgm:pt modelId="{754F4B7F-AF9E-4648-A78F-05D786D180B9}" type="sibTrans" cxnId="{139FE380-0E90-479B-8697-203ACB1E747D}">
      <dgm:prSet/>
      <dgm:spPr/>
      <dgm:t>
        <a:bodyPr/>
        <a:lstStyle/>
        <a:p>
          <a:endParaRPr lang="en-US">
            <a:latin typeface="Gill Sans MT" panose="020B0502020104020203" pitchFamily="34" charset="0"/>
          </a:endParaRPr>
        </a:p>
      </dgm:t>
    </dgm:pt>
    <dgm:pt modelId="{63602B7B-A889-405C-889F-7E56FE9D0920}" type="pres">
      <dgm:prSet presAssocID="{8AC92E13-FF2E-4C8C-B252-2FA406D48DB0}" presName="Name0" presStyleCnt="0">
        <dgm:presLayoutVars>
          <dgm:dir/>
          <dgm:animLvl val="lvl"/>
          <dgm:resizeHandles val="exact"/>
        </dgm:presLayoutVars>
      </dgm:prSet>
      <dgm:spPr/>
    </dgm:pt>
    <dgm:pt modelId="{64CFE5B0-12B9-46D4-979F-86CC692576B5}" type="pres">
      <dgm:prSet presAssocID="{DCBC403C-40A1-42EF-A49E-2CAAE45A475F}" presName="linNode" presStyleCnt="0"/>
      <dgm:spPr/>
    </dgm:pt>
    <dgm:pt modelId="{D3A40276-6A45-47EA-937A-4311FA96BB1F}" type="pres">
      <dgm:prSet presAssocID="{DCBC403C-40A1-42EF-A49E-2CAAE45A475F}" presName="parentText" presStyleLbl="node1" presStyleIdx="0" presStyleCnt="1">
        <dgm:presLayoutVars>
          <dgm:chMax val="1"/>
          <dgm:bulletEnabled val="1"/>
        </dgm:presLayoutVars>
      </dgm:prSet>
      <dgm:spPr/>
    </dgm:pt>
    <dgm:pt modelId="{2AAD2BB1-5DF3-4EF9-9E25-1911E0689D87}" type="pres">
      <dgm:prSet presAssocID="{DCBC403C-40A1-42EF-A49E-2CAAE45A475F}" presName="descendantText" presStyleLbl="alignAccFollowNode1" presStyleIdx="0" presStyleCnt="1">
        <dgm:presLayoutVars>
          <dgm:bulletEnabled val="1"/>
        </dgm:presLayoutVars>
      </dgm:prSet>
      <dgm:spPr/>
    </dgm:pt>
  </dgm:ptLst>
  <dgm:cxnLst>
    <dgm:cxn modelId="{ABEE7515-9383-476A-9F04-BE494C194D07}" type="presOf" srcId="{ECA6FD1F-1A50-4ED5-AA0C-156EF99F9A37}" destId="{2AAD2BB1-5DF3-4EF9-9E25-1911E0689D87}" srcOrd="0" destOrd="5" presId="urn:microsoft.com/office/officeart/2005/8/layout/vList5"/>
    <dgm:cxn modelId="{12C62B5D-0874-44C2-9D84-76C0EC4ECDFE}" type="presOf" srcId="{2A0E3F99-2EB4-420B-B460-24C5BE8B5D30}" destId="{2AAD2BB1-5DF3-4EF9-9E25-1911E0689D87}" srcOrd="0" destOrd="4" presId="urn:microsoft.com/office/officeart/2005/8/layout/vList5"/>
    <dgm:cxn modelId="{A2877844-F7B6-466E-BE7E-E6D9AB289B12}" type="presOf" srcId="{ADD8D6F6-C715-4873-8125-85A8284BDC00}" destId="{2AAD2BB1-5DF3-4EF9-9E25-1911E0689D87}" srcOrd="0" destOrd="2" presId="urn:microsoft.com/office/officeart/2005/8/layout/vList5"/>
    <dgm:cxn modelId="{8DB92F52-AB1D-4E11-B398-D2A03827F5DA}" srcId="{DCBC403C-40A1-42EF-A49E-2CAAE45A475F}" destId="{78CC06F3-E39D-49E7-9079-A4934FC8BDA3}" srcOrd="1" destOrd="0" parTransId="{87D66734-F8B9-461F-8C13-2BC9B48517F8}" sibTransId="{AE8AAB4B-F27B-4FF1-B90D-151FC4D8538B}"/>
    <dgm:cxn modelId="{139FE380-0E90-479B-8697-203ACB1E747D}" srcId="{DCBC403C-40A1-42EF-A49E-2CAAE45A475F}" destId="{ECA6FD1F-1A50-4ED5-AA0C-156EF99F9A37}" srcOrd="5" destOrd="0" parTransId="{9EF4067F-1C81-4006-8184-B3A4D83370BF}" sibTransId="{754F4B7F-AF9E-4648-A78F-05D786D180B9}"/>
    <dgm:cxn modelId="{05101890-3148-41F3-BF7C-D6D075F996E8}" type="presOf" srcId="{700D7B74-65FE-4012-A167-ADE018134851}" destId="{2AAD2BB1-5DF3-4EF9-9E25-1911E0689D87}" srcOrd="0" destOrd="0" presId="urn:microsoft.com/office/officeart/2005/8/layout/vList5"/>
    <dgm:cxn modelId="{3AE1D495-06FE-4925-A355-C2A8971D0B90}" srcId="{DCBC403C-40A1-42EF-A49E-2CAAE45A475F}" destId="{2A0E3F99-2EB4-420B-B460-24C5BE8B5D30}" srcOrd="4" destOrd="0" parTransId="{3C2BBDEC-E03C-4E4A-8E30-DBF33FFA50C8}" sibTransId="{DBD65A8B-AC4C-4C9E-A22B-F5EA26C5D818}"/>
    <dgm:cxn modelId="{748A769F-5230-40D7-BB22-623B1AA6A5B6}" type="presOf" srcId="{78CC06F3-E39D-49E7-9079-A4934FC8BDA3}" destId="{2AAD2BB1-5DF3-4EF9-9E25-1911E0689D87}" srcOrd="0" destOrd="1" presId="urn:microsoft.com/office/officeart/2005/8/layout/vList5"/>
    <dgm:cxn modelId="{28521AA1-6AE1-4CCB-8398-EA3891B91D79}" type="presOf" srcId="{23286378-6A9D-42C2-B771-E5D25C1A96A6}" destId="{2AAD2BB1-5DF3-4EF9-9E25-1911E0689D87}" srcOrd="0" destOrd="3" presId="urn:microsoft.com/office/officeart/2005/8/layout/vList5"/>
    <dgm:cxn modelId="{793061AC-F447-416D-A625-CF067532CAC2}" srcId="{DCBC403C-40A1-42EF-A49E-2CAAE45A475F}" destId="{ADD8D6F6-C715-4873-8125-85A8284BDC00}" srcOrd="2" destOrd="0" parTransId="{4A60C30F-5BDD-41C9-9988-933FF58E9173}" sibTransId="{453493C5-ED55-4C7E-883B-E13287AF392D}"/>
    <dgm:cxn modelId="{A57591B0-E011-4C10-BEC8-146AF7F5C0A0}" type="presOf" srcId="{8AC92E13-FF2E-4C8C-B252-2FA406D48DB0}" destId="{63602B7B-A889-405C-889F-7E56FE9D0920}" srcOrd="0" destOrd="0" presId="urn:microsoft.com/office/officeart/2005/8/layout/vList5"/>
    <dgm:cxn modelId="{D4CF52C4-DBB5-455E-9DB1-738337679AE6}" srcId="{DCBC403C-40A1-42EF-A49E-2CAAE45A475F}" destId="{23286378-6A9D-42C2-B771-E5D25C1A96A6}" srcOrd="3" destOrd="0" parTransId="{710BE5C9-1DCE-4E67-B6AE-361B3F28CF59}" sibTransId="{F0716497-9853-4230-9101-EE5EA0552C11}"/>
    <dgm:cxn modelId="{B15E19CA-D815-4B8C-88AB-C1469D6E89D7}" type="presOf" srcId="{DCBC403C-40A1-42EF-A49E-2CAAE45A475F}" destId="{D3A40276-6A45-47EA-937A-4311FA96BB1F}" srcOrd="0" destOrd="0" presId="urn:microsoft.com/office/officeart/2005/8/layout/vList5"/>
    <dgm:cxn modelId="{B27A99CD-DE09-4785-A0D6-9909E8C2DB69}" srcId="{DCBC403C-40A1-42EF-A49E-2CAAE45A475F}" destId="{700D7B74-65FE-4012-A167-ADE018134851}" srcOrd="0" destOrd="0" parTransId="{328371D7-A3DE-410D-B4AB-1F0547009AB4}" sibTransId="{FE35B424-5521-4E8D-A728-4D30842C8B7F}"/>
    <dgm:cxn modelId="{7526F8D5-0FCB-4D8B-BDFF-A5BDD946D7E6}" srcId="{8AC92E13-FF2E-4C8C-B252-2FA406D48DB0}" destId="{DCBC403C-40A1-42EF-A49E-2CAAE45A475F}" srcOrd="0" destOrd="0" parTransId="{21C53AD4-4436-42C1-A735-3E0038592540}" sibTransId="{23C25262-22F6-488E-BBEF-BA8073BB55F0}"/>
    <dgm:cxn modelId="{5C78909D-59FA-4DF3-A4AE-97DF198D1E16}" type="presParOf" srcId="{63602B7B-A889-405C-889F-7E56FE9D0920}" destId="{64CFE5B0-12B9-46D4-979F-86CC692576B5}" srcOrd="0" destOrd="0" presId="urn:microsoft.com/office/officeart/2005/8/layout/vList5"/>
    <dgm:cxn modelId="{4C840AE6-42F8-43BD-93E9-E5EFFB466276}" type="presParOf" srcId="{64CFE5B0-12B9-46D4-979F-86CC692576B5}" destId="{D3A40276-6A45-47EA-937A-4311FA96BB1F}" srcOrd="0" destOrd="0" presId="urn:microsoft.com/office/officeart/2005/8/layout/vList5"/>
    <dgm:cxn modelId="{D60A9F49-6306-413C-8826-97D617685941}" type="presParOf" srcId="{64CFE5B0-12B9-46D4-979F-86CC692576B5}" destId="{2AAD2BB1-5DF3-4EF9-9E25-1911E0689D8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FBE40-FF72-417B-B2A3-ED1057C5AB50}">
      <dsp:nvSpPr>
        <dsp:cNvPr id="0" name=""/>
        <dsp:cNvSpPr/>
      </dsp:nvSpPr>
      <dsp:spPr>
        <a:xfrm>
          <a:off x="3613967" y="39440"/>
          <a:ext cx="842944" cy="830932"/>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73A225-04AA-43F1-9A33-375E0BB13918}">
      <dsp:nvSpPr>
        <dsp:cNvPr id="0" name=""/>
        <dsp:cNvSpPr/>
      </dsp:nvSpPr>
      <dsp:spPr>
        <a:xfrm>
          <a:off x="14877" y="996353"/>
          <a:ext cx="2408414" cy="612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latin typeface="Gill Sans MT" panose="020B0502020104020203" pitchFamily="34" charset="0"/>
            </a:rPr>
            <a:t>Login</a:t>
          </a:r>
        </a:p>
      </dsp:txBody>
      <dsp:txXfrm>
        <a:off x="14877" y="996353"/>
        <a:ext cx="2408414" cy="612669"/>
      </dsp:txXfrm>
    </dsp:sp>
    <dsp:sp modelId="{2890BFE6-BAA0-412C-97D7-B0481CE067C6}">
      <dsp:nvSpPr>
        <dsp:cNvPr id="0" name=""/>
        <dsp:cNvSpPr/>
      </dsp:nvSpPr>
      <dsp:spPr>
        <a:xfrm>
          <a:off x="14877" y="1674246"/>
          <a:ext cx="2408414" cy="1612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Gill Sans MT" panose="020B0502020104020203" pitchFamily="34" charset="0"/>
            </a:rPr>
            <a:t>Login to OASIS, or contact Student Support Officer for assistance at </a:t>
          </a:r>
          <a:r>
            <a:rPr lang="en-AU" sz="1600" u="sng" kern="1200" dirty="0">
              <a:solidFill>
                <a:srgbClr val="0563C1"/>
              </a:solidFill>
              <a:effectLst/>
              <a:latin typeface="Gill Sans MT" panose="020B0502020104020203" pitchFamily="34" charset="0"/>
              <a:ea typeface="Calibri" panose="020F0502020204030204" pitchFamily="34" charset="0"/>
              <a:hlinkClick xmlns:r="http://schemas.openxmlformats.org/officeDocument/2006/relationships" r:id="rId3"/>
            </a:rPr>
            <a:t>sso@sci.edu.au</a:t>
          </a:r>
          <a:br>
            <a:rPr lang="en-US" sz="1600" kern="1200" dirty="0">
              <a:latin typeface="Gill Sans MT" panose="020B0502020104020203" pitchFamily="34" charset="0"/>
            </a:rPr>
          </a:br>
          <a:r>
            <a:rPr lang="en-US" sz="1600" kern="1200" dirty="0">
              <a:latin typeface="Gill Sans MT" panose="020B0502020104020203" pitchFamily="34" charset="0"/>
            </a:rPr>
            <a:t>+61 2 9066 6902</a:t>
          </a:r>
        </a:p>
      </dsp:txBody>
      <dsp:txXfrm>
        <a:off x="14877" y="1674246"/>
        <a:ext cx="2408414" cy="1612134"/>
      </dsp:txXfrm>
    </dsp:sp>
    <dsp:sp modelId="{21B5BCE1-FFA3-4F42-BB22-00B00C7F311F}">
      <dsp:nvSpPr>
        <dsp:cNvPr id="0" name=""/>
        <dsp:cNvSpPr/>
      </dsp:nvSpPr>
      <dsp:spPr>
        <a:xfrm>
          <a:off x="747138" y="158313"/>
          <a:ext cx="842944" cy="830932"/>
        </a:xfrm>
        <a:prstGeom prst="rect">
          <a:avLst/>
        </a:prstGeom>
        <a:blipFill rotWithShape="1">
          <a:blip xmlns:r="http://schemas.openxmlformats.org/officeDocument/2006/relationships" r:embed="rId4"/>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4DA019-C081-4462-B0B5-8B16126A9366}">
      <dsp:nvSpPr>
        <dsp:cNvPr id="0" name=""/>
        <dsp:cNvSpPr/>
      </dsp:nvSpPr>
      <dsp:spPr>
        <a:xfrm>
          <a:off x="2844764" y="996353"/>
          <a:ext cx="2408414" cy="612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latin typeface="Gill Sans MT" panose="020B0502020104020203" pitchFamily="34" charset="0"/>
            </a:rPr>
            <a:t>Set up your email</a:t>
          </a:r>
        </a:p>
      </dsp:txBody>
      <dsp:txXfrm>
        <a:off x="2844764" y="996353"/>
        <a:ext cx="2408414" cy="612669"/>
      </dsp:txXfrm>
    </dsp:sp>
    <dsp:sp modelId="{247C8DBA-64E7-47AB-8AB5-B0ADDAC792CA}">
      <dsp:nvSpPr>
        <dsp:cNvPr id="0" name=""/>
        <dsp:cNvSpPr/>
      </dsp:nvSpPr>
      <dsp:spPr>
        <a:xfrm>
          <a:off x="2844764" y="1674246"/>
          <a:ext cx="2408414" cy="1612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Gill Sans MT" panose="020B0502020104020203" pitchFamily="34" charset="0"/>
            </a:rPr>
            <a:t>Login to your student email account and forward your emails to your personal account, or contact Student Support Officer  for assistance at </a:t>
          </a:r>
          <a:r>
            <a:rPr lang="en-AU" sz="1600" u="sng" kern="1200" dirty="0">
              <a:solidFill>
                <a:srgbClr val="0563C1"/>
              </a:solidFill>
              <a:effectLst/>
              <a:latin typeface="Gill Sans MT" panose="020B0502020104020203" pitchFamily="34" charset="0"/>
              <a:ea typeface="Calibri" panose="020F0502020204030204" pitchFamily="34" charset="0"/>
              <a:hlinkClick xmlns:r="http://schemas.openxmlformats.org/officeDocument/2006/relationships" r:id="rId3"/>
            </a:rPr>
            <a:t>sso@sci.edu.au</a:t>
          </a:r>
          <a:br>
            <a:rPr lang="en-US" sz="1600" kern="1200" dirty="0">
              <a:latin typeface="Gill Sans MT" panose="020B0502020104020203" pitchFamily="34" charset="0"/>
            </a:rPr>
          </a:br>
          <a:r>
            <a:rPr lang="en-US" sz="1600" kern="1200" dirty="0">
              <a:latin typeface="Gill Sans MT" panose="020B0502020104020203" pitchFamily="34" charset="0"/>
            </a:rPr>
            <a:t>+61 2 9066 6902</a:t>
          </a:r>
        </a:p>
      </dsp:txBody>
      <dsp:txXfrm>
        <a:off x="2844764" y="1674246"/>
        <a:ext cx="2408414" cy="1612134"/>
      </dsp:txXfrm>
    </dsp:sp>
    <dsp:sp modelId="{AE3574D7-3A81-4D1D-9599-944174F90042}">
      <dsp:nvSpPr>
        <dsp:cNvPr id="0" name=""/>
        <dsp:cNvSpPr/>
      </dsp:nvSpPr>
      <dsp:spPr>
        <a:xfrm>
          <a:off x="6484814" y="90584"/>
          <a:ext cx="842944" cy="830932"/>
        </a:xfrm>
        <a:prstGeom prst="rect">
          <a:avLst/>
        </a:prstGeom>
        <a:blipFill rotWithShape="1">
          <a:blip xmlns:r="http://schemas.openxmlformats.org/officeDocument/2006/relationships" r:embed="rId5"/>
          <a:srcRect/>
          <a:stretch>
            <a:fillRect t="-1000" b="-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79B261-F54D-44C1-8B4D-C2D9821C2727}">
      <dsp:nvSpPr>
        <dsp:cNvPr id="0" name=""/>
        <dsp:cNvSpPr/>
      </dsp:nvSpPr>
      <dsp:spPr>
        <a:xfrm>
          <a:off x="5674650" y="996353"/>
          <a:ext cx="2408414" cy="612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latin typeface="Gill Sans MT" panose="020B0502020104020203" pitchFamily="34" charset="0"/>
            </a:rPr>
            <a:t>Check</a:t>
          </a:r>
          <a:r>
            <a:rPr lang="en-US" sz="2000" kern="1200" dirty="0">
              <a:latin typeface="Gill Sans MT" panose="020B0502020104020203" pitchFamily="34" charset="0"/>
            </a:rPr>
            <a:t> your timetable</a:t>
          </a:r>
        </a:p>
      </dsp:txBody>
      <dsp:txXfrm>
        <a:off x="5674650" y="996353"/>
        <a:ext cx="2408414" cy="612669"/>
      </dsp:txXfrm>
    </dsp:sp>
    <dsp:sp modelId="{6FFEC002-F404-4E61-BF70-DE8D2E1AB045}">
      <dsp:nvSpPr>
        <dsp:cNvPr id="0" name=""/>
        <dsp:cNvSpPr/>
      </dsp:nvSpPr>
      <dsp:spPr>
        <a:xfrm>
          <a:off x="5674650" y="1674246"/>
          <a:ext cx="2408414" cy="1612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Gill Sans MT" panose="020B0502020104020203" pitchFamily="34" charset="0"/>
            </a:rPr>
            <a:t>Login to Meshed to check your timetable, or contact Student Support Officer  for assistance at </a:t>
          </a:r>
          <a:r>
            <a:rPr lang="en-AU" sz="1600" u="sng" kern="1200" dirty="0">
              <a:solidFill>
                <a:srgbClr val="0563C1"/>
              </a:solidFill>
              <a:effectLst/>
              <a:latin typeface="Gill Sans MT" panose="020B0502020104020203" pitchFamily="34" charset="0"/>
              <a:ea typeface="Calibri" panose="020F0502020204030204" pitchFamily="34" charset="0"/>
              <a:hlinkClick xmlns:r="http://schemas.openxmlformats.org/officeDocument/2006/relationships" r:id="rId3"/>
            </a:rPr>
            <a:t>sso@sci.edu.au</a:t>
          </a:r>
          <a:br>
            <a:rPr lang="en-US" sz="1600" kern="1200" dirty="0">
              <a:latin typeface="Gill Sans MT" panose="020B0502020104020203" pitchFamily="34" charset="0"/>
            </a:rPr>
          </a:br>
          <a:r>
            <a:rPr lang="en-US" sz="1600" kern="1200" dirty="0">
              <a:latin typeface="Gill Sans MT" panose="020B0502020104020203" pitchFamily="34" charset="0"/>
            </a:rPr>
            <a:t>+61 2 9066 6902</a:t>
          </a:r>
        </a:p>
      </dsp:txBody>
      <dsp:txXfrm>
        <a:off x="5674650" y="1674246"/>
        <a:ext cx="2408414" cy="1612134"/>
      </dsp:txXfrm>
    </dsp:sp>
    <dsp:sp modelId="{008FA60C-8BAF-47D2-8F8B-0E2D31B75C81}">
      <dsp:nvSpPr>
        <dsp:cNvPr id="0" name=""/>
        <dsp:cNvSpPr/>
      </dsp:nvSpPr>
      <dsp:spPr>
        <a:xfrm>
          <a:off x="9287271" y="25189"/>
          <a:ext cx="842944" cy="830932"/>
        </a:xfrm>
        <a:prstGeom prst="rect">
          <a:avLst/>
        </a:prstGeom>
        <a:blipFill>
          <a:blip xmlns:r="http://schemas.openxmlformats.org/officeDocument/2006/relationships"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32B176-61E4-4069-88AF-4C503C9BD711}">
      <dsp:nvSpPr>
        <dsp:cNvPr id="0" name=""/>
        <dsp:cNvSpPr/>
      </dsp:nvSpPr>
      <dsp:spPr>
        <a:xfrm>
          <a:off x="8504537" y="996353"/>
          <a:ext cx="2408414" cy="612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latin typeface="Gill Sans MT" panose="020B0502020104020203" pitchFamily="34" charset="0"/>
            </a:rPr>
            <a:t>Explore</a:t>
          </a:r>
        </a:p>
      </dsp:txBody>
      <dsp:txXfrm>
        <a:off x="8504537" y="996353"/>
        <a:ext cx="2408414" cy="612669"/>
      </dsp:txXfrm>
    </dsp:sp>
    <dsp:sp modelId="{2C388466-E955-4CCE-86C0-52FBD57FE972}">
      <dsp:nvSpPr>
        <dsp:cNvPr id="0" name=""/>
        <dsp:cNvSpPr/>
      </dsp:nvSpPr>
      <dsp:spPr>
        <a:xfrm>
          <a:off x="8504537" y="1674246"/>
          <a:ext cx="2408414" cy="1612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Gill Sans MT" panose="020B0502020104020203" pitchFamily="34" charset="0"/>
            </a:rPr>
            <a:t>Explore your OASIS for each course and find your Unit Outline and information about your assessment tasks</a:t>
          </a:r>
        </a:p>
      </dsp:txBody>
      <dsp:txXfrm>
        <a:off x="8504537" y="1674246"/>
        <a:ext cx="2408414" cy="1612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664A6-0A7B-4456-B0F1-07C1A5C91507}">
      <dsp:nvSpPr>
        <dsp:cNvPr id="0" name=""/>
        <dsp:cNvSpPr/>
      </dsp:nvSpPr>
      <dsp:spPr>
        <a:xfrm>
          <a:off x="5144106" y="0"/>
          <a:ext cx="1407997" cy="43939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2">
                  <a:lumMod val="50000"/>
                </a:schemeClr>
              </a:solidFill>
              <a:latin typeface="Gill Sans MT" panose="020B0502020104020203" pitchFamily="34" charset="0"/>
              <a:cs typeface="Arial" panose="020B0604020202020204" pitchFamily="34" charset="0"/>
            </a:rPr>
            <a:t>For Appeals: </a:t>
          </a:r>
        </a:p>
        <a:p>
          <a:pPr marL="0" lvl="0" indent="0" algn="ctr" defTabSz="533400">
            <a:lnSpc>
              <a:spcPct val="90000"/>
            </a:lnSpc>
            <a:spcBef>
              <a:spcPct val="0"/>
            </a:spcBef>
            <a:spcAft>
              <a:spcPct val="35000"/>
            </a:spcAft>
            <a:buNone/>
          </a:pPr>
          <a:r>
            <a:rPr lang="en-US" sz="1200" b="1" kern="1200" dirty="0">
              <a:solidFill>
                <a:schemeClr val="tx2">
                  <a:lumMod val="50000"/>
                </a:schemeClr>
              </a:solidFill>
              <a:latin typeface="Gill Sans MT" panose="020B0502020104020203" pitchFamily="34" charset="0"/>
              <a:cs typeface="Arial" panose="020B0604020202020204" pitchFamily="34" charset="0"/>
            </a:rPr>
            <a:t>See </a:t>
          </a:r>
          <a:r>
            <a:rPr lang="en-US" sz="1200" b="1" i="0" kern="1200" dirty="0">
              <a:solidFill>
                <a:schemeClr val="tx2">
                  <a:lumMod val="50000"/>
                </a:schemeClr>
              </a:solidFill>
              <a:latin typeface="Gill Sans MT" panose="020B0502020104020203" pitchFamily="34" charset="0"/>
              <a:cs typeface="Arial" panose="020B0604020202020204" pitchFamily="34" charset="0"/>
            </a:rPr>
            <a:t>“</a:t>
          </a:r>
          <a:r>
            <a:rPr lang="en-AU" sz="1200" b="1" i="0" kern="1200" dirty="0">
              <a:latin typeface="Gill Sans MT" panose="020B0502020104020203" pitchFamily="34" charset="0"/>
            </a:rPr>
            <a:t>Student Grievance Management Policy and Procedure”</a:t>
          </a:r>
          <a:endParaRPr lang="en-US" sz="1200" b="1" kern="1200" dirty="0">
            <a:solidFill>
              <a:schemeClr val="tx2">
                <a:lumMod val="50000"/>
              </a:schemeClr>
            </a:solidFill>
            <a:latin typeface="Gill Sans MT" panose="020B0502020104020203" pitchFamily="34" charset="0"/>
            <a:cs typeface="Arial" panose="020B0604020202020204" pitchFamily="34" charset="0"/>
          </a:endParaRPr>
        </a:p>
      </dsp:txBody>
      <dsp:txXfrm>
        <a:off x="5144106" y="0"/>
        <a:ext cx="1407997" cy="1318194"/>
      </dsp:txXfrm>
    </dsp:sp>
    <dsp:sp modelId="{1E17B364-69C7-48D6-AC97-431CC25A2766}">
      <dsp:nvSpPr>
        <dsp:cNvPr id="0" name=""/>
        <dsp:cNvSpPr/>
      </dsp:nvSpPr>
      <dsp:spPr>
        <a:xfrm>
          <a:off x="2712590" y="0"/>
          <a:ext cx="1407997" cy="43939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rtl="0">
            <a:lnSpc>
              <a:spcPct val="90000"/>
            </a:lnSpc>
            <a:spcBef>
              <a:spcPct val="0"/>
            </a:spcBef>
            <a:spcAft>
              <a:spcPct val="35000"/>
            </a:spcAft>
            <a:buNone/>
          </a:pPr>
          <a:r>
            <a:rPr lang="en-US" sz="1200" b="1" kern="1200" dirty="0">
              <a:solidFill>
                <a:schemeClr val="tx2">
                  <a:lumMod val="50000"/>
                </a:schemeClr>
              </a:solidFill>
              <a:latin typeface="Gill Sans MT"/>
              <a:cs typeface="Arial"/>
            </a:rPr>
            <a:t>If Approved:  </a:t>
          </a:r>
        </a:p>
        <a:p>
          <a:pPr marL="0" lvl="0" indent="0" algn="ctr" defTabSz="533400">
            <a:lnSpc>
              <a:spcPct val="90000"/>
            </a:lnSpc>
            <a:spcBef>
              <a:spcPct val="0"/>
            </a:spcBef>
            <a:spcAft>
              <a:spcPct val="35000"/>
            </a:spcAft>
            <a:buNone/>
          </a:pPr>
          <a:r>
            <a:rPr lang="en-US" sz="1200" b="1" kern="1200" dirty="0">
              <a:solidFill>
                <a:schemeClr val="tx2">
                  <a:lumMod val="50000"/>
                </a:schemeClr>
              </a:solidFill>
              <a:latin typeface="Gill Sans MT"/>
              <a:cs typeface="Arial"/>
            </a:rPr>
            <a:t>Refund Paid Within 20 working days</a:t>
          </a:r>
        </a:p>
      </dsp:txBody>
      <dsp:txXfrm>
        <a:off x="2712590" y="0"/>
        <a:ext cx="1407997" cy="1318194"/>
      </dsp:txXfrm>
    </dsp:sp>
    <dsp:sp modelId="{8D47129B-D135-471E-964D-8CE3A44239B4}">
      <dsp:nvSpPr>
        <dsp:cNvPr id="0" name=""/>
        <dsp:cNvSpPr/>
      </dsp:nvSpPr>
      <dsp:spPr>
        <a:xfrm>
          <a:off x="339083" y="0"/>
          <a:ext cx="1407997" cy="43939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algn="ctr" defTabSz="666750">
            <a:lnSpc>
              <a:spcPct val="90000"/>
            </a:lnSpc>
            <a:spcBef>
              <a:spcPct val="0"/>
            </a:spcBef>
            <a:spcAft>
              <a:spcPct val="35000"/>
            </a:spcAft>
            <a:buNone/>
          </a:pPr>
          <a:endParaRPr lang="en-US" sz="1200" b="1" kern="1200" dirty="0">
            <a:solidFill>
              <a:schemeClr val="tx2">
                <a:lumMod val="50000"/>
              </a:schemeClr>
            </a:solidFill>
            <a:latin typeface="Gill Sans MT" panose="020B0502020104020203" pitchFamily="34" charset="0"/>
            <a:cs typeface="Arial" panose="020B0604020202020204" pitchFamily="34" charset="0"/>
          </a:endParaRPr>
        </a:p>
        <a:p>
          <a:pPr marL="0" lvl="0" algn="ctr" defTabSz="666750">
            <a:lnSpc>
              <a:spcPct val="90000"/>
            </a:lnSpc>
            <a:spcBef>
              <a:spcPct val="0"/>
            </a:spcBef>
            <a:spcAft>
              <a:spcPct val="35000"/>
            </a:spcAft>
            <a:buNone/>
          </a:pPr>
          <a:endParaRPr lang="en-US" sz="1200" b="1" kern="1200" dirty="0">
            <a:solidFill>
              <a:schemeClr val="tx2">
                <a:lumMod val="50000"/>
              </a:schemeClr>
            </a:solidFill>
            <a:latin typeface="Gill Sans MT" panose="020B0502020104020203" pitchFamily="34" charset="0"/>
            <a:cs typeface="Arial" panose="020B0604020202020204" pitchFamily="34" charset="0"/>
          </a:endParaRPr>
        </a:p>
        <a:p>
          <a:pPr marL="0" lvl="0" algn="ctr" defTabSz="666750">
            <a:lnSpc>
              <a:spcPct val="90000"/>
            </a:lnSpc>
            <a:spcBef>
              <a:spcPct val="0"/>
            </a:spcBef>
            <a:spcAft>
              <a:spcPct val="35000"/>
            </a:spcAft>
            <a:buNone/>
          </a:pPr>
          <a:r>
            <a:rPr lang="en-US" sz="1200" b="1" kern="1200" dirty="0">
              <a:solidFill>
                <a:schemeClr val="tx2">
                  <a:lumMod val="50000"/>
                </a:schemeClr>
              </a:solidFill>
              <a:latin typeface="Gill Sans MT"/>
              <a:cs typeface="Arial"/>
            </a:rPr>
            <a:t>Submit Completed Refund Application Form to</a:t>
          </a:r>
        </a:p>
        <a:p>
          <a:pPr marL="0" marR="0" lvl="0" indent="0" algn="ctr" defTabSz="914400" eaLnBrk="1" fontAlgn="auto" latinLnBrk="0" hangingPunct="1">
            <a:lnSpc>
              <a:spcPct val="90000"/>
            </a:lnSpc>
            <a:spcBef>
              <a:spcPct val="0"/>
            </a:spcBef>
            <a:spcAft>
              <a:spcPts val="0"/>
            </a:spcAft>
            <a:buClrTx/>
            <a:buSzTx/>
            <a:buFontTx/>
            <a:buNone/>
            <a:tabLst/>
            <a:defRPr/>
          </a:pPr>
          <a:r>
            <a:rPr lang="en-US" sz="1200" b="1" u="sng" kern="1200" dirty="0">
              <a:solidFill>
                <a:schemeClr val="tx2">
                  <a:lumMod val="50000"/>
                </a:schemeClr>
              </a:solidFill>
              <a:latin typeface="Gill Sans MT"/>
              <a:cs typeface="Arial"/>
            </a:rPr>
            <a:t>sso@sci.edu.au</a:t>
          </a:r>
          <a:endParaRPr lang="en-US" sz="1200" b="1" kern="1200" dirty="0">
            <a:solidFill>
              <a:schemeClr val="tx2">
                <a:lumMod val="50000"/>
              </a:schemeClr>
            </a:solidFill>
            <a:latin typeface="Gill Sans MT"/>
            <a:cs typeface="Arial"/>
          </a:endParaRPr>
        </a:p>
        <a:p>
          <a:pPr marL="0" lvl="0" algn="ctr" defTabSz="666750">
            <a:lnSpc>
              <a:spcPct val="90000"/>
            </a:lnSpc>
            <a:spcBef>
              <a:spcPct val="0"/>
            </a:spcBef>
            <a:spcAft>
              <a:spcPct val="35000"/>
            </a:spcAft>
            <a:buNone/>
          </a:pPr>
          <a:endParaRPr lang="en-US" sz="1200" b="1" kern="1200" dirty="0">
            <a:solidFill>
              <a:schemeClr val="tx2">
                <a:lumMod val="50000"/>
              </a:schemeClr>
            </a:solidFill>
            <a:latin typeface="Gill Sans MT" panose="020B0502020104020203" pitchFamily="34" charset="0"/>
            <a:cs typeface="Arial" panose="020B0604020202020204" pitchFamily="34" charset="0"/>
          </a:endParaRPr>
        </a:p>
      </dsp:txBody>
      <dsp:txXfrm>
        <a:off x="339083" y="0"/>
        <a:ext cx="1407997" cy="1318194"/>
      </dsp:txXfrm>
    </dsp:sp>
    <dsp:sp modelId="{4201541D-674C-40B1-B5FA-45611F997694}">
      <dsp:nvSpPr>
        <dsp:cNvPr id="0" name=""/>
        <dsp:cNvSpPr/>
      </dsp:nvSpPr>
      <dsp:spPr>
        <a:xfrm>
          <a:off x="836340" y="1702586"/>
          <a:ext cx="4972571" cy="248628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b="1" kern="1200" dirty="0">
              <a:latin typeface="Gill Sans MT" panose="020B0502020104020203" pitchFamily="34" charset="0"/>
              <a:cs typeface="Arial" panose="020B0604020202020204" pitchFamily="34" charset="0"/>
            </a:rPr>
            <a:t>Refund Application</a:t>
          </a:r>
        </a:p>
      </dsp:txBody>
      <dsp:txXfrm>
        <a:off x="909161" y="1775407"/>
        <a:ext cx="4826929" cy="23406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A2FE4-80A0-453B-BA6D-7D7B7C30A5BA}">
      <dsp:nvSpPr>
        <dsp:cNvPr id="0" name=""/>
        <dsp:cNvSpPr/>
      </dsp:nvSpPr>
      <dsp:spPr>
        <a:xfrm>
          <a:off x="-150784" y="9324"/>
          <a:ext cx="6991350" cy="10418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4E6B6F-F4D7-42B9-8110-3CFCAFA641CD}">
      <dsp:nvSpPr>
        <dsp:cNvPr id="0" name=""/>
        <dsp:cNvSpPr/>
      </dsp:nvSpPr>
      <dsp:spPr>
        <a:xfrm>
          <a:off x="164365" y="243733"/>
          <a:ext cx="573000" cy="57300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16C6FC-BAC9-454E-9E33-EB6AD8CDECAB}">
      <dsp:nvSpPr>
        <dsp:cNvPr id="0" name=""/>
        <dsp:cNvSpPr/>
      </dsp:nvSpPr>
      <dsp:spPr>
        <a:xfrm>
          <a:off x="1052515" y="9324"/>
          <a:ext cx="5785696" cy="1041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9" tIns="110259" rIns="110259" bIns="110259"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Gill Sans MT" panose="020B0502020104020203" pitchFamily="34" charset="0"/>
            </a:rPr>
            <a:t>SCI library home and search page can be reached at:</a:t>
          </a:r>
        </a:p>
      </dsp:txBody>
      <dsp:txXfrm>
        <a:off x="1052515" y="9324"/>
        <a:ext cx="5785696" cy="1041818"/>
      </dsp:txXfrm>
    </dsp:sp>
    <dsp:sp modelId="{68EDEBF9-03CF-496A-B1E1-FA8344E93165}">
      <dsp:nvSpPr>
        <dsp:cNvPr id="0" name=""/>
        <dsp:cNvSpPr/>
      </dsp:nvSpPr>
      <dsp:spPr>
        <a:xfrm>
          <a:off x="-150784" y="1367512"/>
          <a:ext cx="6991350" cy="10418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DFF2D0-86AF-42B4-BE4E-49FFBAA881BF}">
      <dsp:nvSpPr>
        <dsp:cNvPr id="0" name=""/>
        <dsp:cNvSpPr/>
      </dsp:nvSpPr>
      <dsp:spPr>
        <a:xfrm>
          <a:off x="164365" y="1546006"/>
          <a:ext cx="573000" cy="57300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AAFD1A-7B22-4D71-A485-357AB38BE945}">
      <dsp:nvSpPr>
        <dsp:cNvPr id="0" name=""/>
        <dsp:cNvSpPr/>
      </dsp:nvSpPr>
      <dsp:spPr>
        <a:xfrm>
          <a:off x="748593" y="1317817"/>
          <a:ext cx="6393541" cy="1041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9" tIns="110259" rIns="110259" bIns="110259" numCol="1" spcCol="1270" anchor="ctr" anchorCtr="0">
          <a:noAutofit/>
        </a:bodyPr>
        <a:lstStyle/>
        <a:p>
          <a:pPr marL="0" lvl="0" indent="0" algn="l" defTabSz="800100">
            <a:lnSpc>
              <a:spcPct val="100000"/>
            </a:lnSpc>
            <a:spcBef>
              <a:spcPct val="0"/>
            </a:spcBef>
            <a:spcAft>
              <a:spcPct val="35000"/>
            </a:spcAft>
            <a:buNone/>
          </a:pPr>
          <a:endParaRPr lang="en-US" sz="1800" kern="1200" dirty="0">
            <a:solidFill>
              <a:schemeClr val="tx2"/>
            </a:solidFill>
            <a:latin typeface="Gill Sans MT" panose="020B0502020104020203" pitchFamily="34" charset="0"/>
          </a:endParaRPr>
        </a:p>
      </dsp:txBody>
      <dsp:txXfrm>
        <a:off x="748593" y="1317817"/>
        <a:ext cx="6393541" cy="1041818"/>
      </dsp:txXfrm>
    </dsp:sp>
    <dsp:sp modelId="{6518D962-46AA-4DE5-AF03-0689ED934B50}">
      <dsp:nvSpPr>
        <dsp:cNvPr id="0" name=""/>
        <dsp:cNvSpPr/>
      </dsp:nvSpPr>
      <dsp:spPr>
        <a:xfrm>
          <a:off x="-150784" y="2613870"/>
          <a:ext cx="6991350" cy="10418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F6B945-9CCD-4030-AE37-63A683DE1E72}">
      <dsp:nvSpPr>
        <dsp:cNvPr id="0" name=""/>
        <dsp:cNvSpPr/>
      </dsp:nvSpPr>
      <dsp:spPr>
        <a:xfrm>
          <a:off x="164365" y="2848279"/>
          <a:ext cx="573000" cy="573000"/>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A5F6DB-F51A-4686-92EA-D795F348E0FF}">
      <dsp:nvSpPr>
        <dsp:cNvPr id="0" name=""/>
        <dsp:cNvSpPr/>
      </dsp:nvSpPr>
      <dsp:spPr>
        <a:xfrm>
          <a:off x="1052515" y="2613870"/>
          <a:ext cx="5785696" cy="1041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9" tIns="110259" rIns="110259" bIns="110259"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tx2"/>
              </a:solidFill>
              <a:latin typeface="Gill Sans MT" panose="020B0502020104020203" pitchFamily="34" charset="0"/>
            </a:rPr>
            <a:t>SCI OASIS page can be reached at</a:t>
          </a:r>
          <a:r>
            <a:rPr lang="en-US" sz="2200" kern="1200" dirty="0">
              <a:solidFill>
                <a:schemeClr val="tx2"/>
              </a:solidFill>
              <a:latin typeface="Gill Sans MT" panose="020B0502020104020203" pitchFamily="34" charset="0"/>
            </a:rPr>
            <a:t>:</a:t>
          </a:r>
        </a:p>
      </dsp:txBody>
      <dsp:txXfrm>
        <a:off x="1052515" y="2613870"/>
        <a:ext cx="5785696" cy="1041818"/>
      </dsp:txXfrm>
    </dsp:sp>
    <dsp:sp modelId="{B79CB209-920B-4FA7-9B5B-F9E3B8DD60D8}">
      <dsp:nvSpPr>
        <dsp:cNvPr id="0" name=""/>
        <dsp:cNvSpPr/>
      </dsp:nvSpPr>
      <dsp:spPr>
        <a:xfrm>
          <a:off x="-150784" y="3916143"/>
          <a:ext cx="6991350" cy="10418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D6DE2-B53C-4205-B90C-315728F0B642}">
      <dsp:nvSpPr>
        <dsp:cNvPr id="0" name=""/>
        <dsp:cNvSpPr/>
      </dsp:nvSpPr>
      <dsp:spPr>
        <a:xfrm>
          <a:off x="164365" y="4150552"/>
          <a:ext cx="573000" cy="573000"/>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AC90D0-40CA-4E47-A763-5204EC0CB54E}">
      <dsp:nvSpPr>
        <dsp:cNvPr id="0" name=""/>
        <dsp:cNvSpPr/>
      </dsp:nvSpPr>
      <dsp:spPr>
        <a:xfrm>
          <a:off x="1052515" y="3916143"/>
          <a:ext cx="5785696" cy="1041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59" tIns="110259" rIns="110259" bIns="110259" numCol="1" spcCol="1270" anchor="ctr" anchorCtr="0">
          <a:noAutofit/>
        </a:bodyPr>
        <a:lstStyle/>
        <a:p>
          <a:pPr marL="0" lvl="0" indent="0" algn="l" defTabSz="977900">
            <a:lnSpc>
              <a:spcPct val="100000"/>
            </a:lnSpc>
            <a:spcBef>
              <a:spcPct val="0"/>
            </a:spcBef>
            <a:spcAft>
              <a:spcPct val="35000"/>
            </a:spcAft>
            <a:buNone/>
          </a:pPr>
          <a:endParaRPr lang="en-US" sz="2200" kern="1200" dirty="0">
            <a:solidFill>
              <a:schemeClr val="tx2"/>
            </a:solidFill>
            <a:latin typeface="Gill Sans MT" panose="020B0502020104020203" pitchFamily="34" charset="0"/>
          </a:endParaRPr>
        </a:p>
      </dsp:txBody>
      <dsp:txXfrm>
        <a:off x="1052515" y="3916143"/>
        <a:ext cx="5785696" cy="10418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D2BB1-5DF3-4EF9-9E25-1911E0689D87}">
      <dsp:nvSpPr>
        <dsp:cNvPr id="0" name=""/>
        <dsp:cNvSpPr/>
      </dsp:nvSpPr>
      <dsp:spPr>
        <a:xfrm rot="5400000">
          <a:off x="2484744" y="309311"/>
          <a:ext cx="3794150" cy="4124065"/>
        </a:xfrm>
        <a:prstGeom prst="round2SameRect">
          <a:avLst/>
        </a:prstGeom>
        <a:solidFill>
          <a:schemeClr val="bg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 typeface="Wingdings" panose="05000000000000000000" pitchFamily="2" charset="2"/>
            <a:buChar char="Ø"/>
          </a:pPr>
          <a:r>
            <a:rPr lang="en-US" sz="2000" b="0" i="0" kern="1200">
              <a:solidFill>
                <a:schemeClr val="bg1"/>
              </a:solidFill>
              <a:latin typeface="Gill Sans MT" panose="020B0502020104020203" pitchFamily="34" charset="0"/>
            </a:rPr>
            <a:t>Always swim between the flags. </a:t>
          </a:r>
          <a:endParaRPr lang="en-US" sz="2000" kern="1200">
            <a:solidFill>
              <a:schemeClr val="bg1"/>
            </a:solidFill>
            <a:latin typeface="Gill Sans MT" panose="020B0502020104020203" pitchFamily="34" charset="0"/>
          </a:endParaRPr>
        </a:p>
        <a:p>
          <a:pPr marL="228600" lvl="1" indent="-228600" algn="l" defTabSz="889000">
            <a:lnSpc>
              <a:spcPct val="90000"/>
            </a:lnSpc>
            <a:spcBef>
              <a:spcPct val="0"/>
            </a:spcBef>
            <a:spcAft>
              <a:spcPct val="15000"/>
            </a:spcAft>
            <a:buFont typeface="Wingdings" panose="05000000000000000000" pitchFamily="2" charset="2"/>
            <a:buChar char="Ø"/>
          </a:pPr>
          <a:r>
            <a:rPr lang="en-US" sz="2000" b="0" i="0" kern="1200">
              <a:solidFill>
                <a:schemeClr val="bg1"/>
              </a:solidFill>
              <a:latin typeface="Gill Sans MT" panose="020B0502020104020203" pitchFamily="34" charset="0"/>
            </a:rPr>
            <a:t>Do not swim alone.</a:t>
          </a:r>
          <a:endParaRPr lang="en-US" sz="2000" kern="1200">
            <a:solidFill>
              <a:schemeClr val="bg1"/>
            </a:solidFill>
            <a:latin typeface="Gill Sans MT" panose="020B0502020104020203" pitchFamily="34" charset="0"/>
          </a:endParaRPr>
        </a:p>
        <a:p>
          <a:pPr marL="228600" lvl="1" indent="-228600" algn="l" defTabSz="889000">
            <a:lnSpc>
              <a:spcPct val="90000"/>
            </a:lnSpc>
            <a:spcBef>
              <a:spcPct val="0"/>
            </a:spcBef>
            <a:spcAft>
              <a:spcPct val="15000"/>
            </a:spcAft>
            <a:buFont typeface="Wingdings" panose="05000000000000000000" pitchFamily="2" charset="2"/>
            <a:buChar char="Ø"/>
          </a:pPr>
          <a:r>
            <a:rPr lang="en-US" sz="2000" b="0" i="0" kern="1200">
              <a:solidFill>
                <a:schemeClr val="bg1"/>
              </a:solidFill>
              <a:latin typeface="Gill Sans MT" panose="020B0502020104020203" pitchFamily="34" charset="0"/>
            </a:rPr>
            <a:t>Be careful of unexpected high waves.</a:t>
          </a:r>
          <a:endParaRPr lang="en-US" sz="2000" kern="1200">
            <a:solidFill>
              <a:schemeClr val="bg1"/>
            </a:solidFill>
            <a:latin typeface="Gill Sans MT" panose="020B0502020104020203" pitchFamily="34" charset="0"/>
          </a:endParaRPr>
        </a:p>
        <a:p>
          <a:pPr marL="228600" lvl="1" indent="-228600" algn="l" defTabSz="889000">
            <a:lnSpc>
              <a:spcPct val="90000"/>
            </a:lnSpc>
            <a:spcBef>
              <a:spcPct val="0"/>
            </a:spcBef>
            <a:spcAft>
              <a:spcPct val="15000"/>
            </a:spcAft>
            <a:buFont typeface="Wingdings" panose="05000000000000000000" pitchFamily="2" charset="2"/>
            <a:buChar char="Ø"/>
          </a:pPr>
          <a:r>
            <a:rPr lang="en-US" sz="2000" b="0" i="0" kern="1200" dirty="0">
              <a:solidFill>
                <a:schemeClr val="bg1"/>
              </a:solidFill>
              <a:latin typeface="Gill Sans MT" panose="020B0502020104020203" pitchFamily="34" charset="0"/>
            </a:rPr>
            <a:t>Be careful of leaving personal belongings on the beach.</a:t>
          </a:r>
          <a:endParaRPr lang="en-US" sz="2000" kern="1200" dirty="0">
            <a:solidFill>
              <a:schemeClr val="bg1"/>
            </a:solidFill>
            <a:latin typeface="Gill Sans MT" panose="020B0502020104020203" pitchFamily="34" charset="0"/>
          </a:endParaRPr>
        </a:p>
        <a:p>
          <a:pPr marL="228600" lvl="1" indent="-228600" algn="l" defTabSz="889000">
            <a:lnSpc>
              <a:spcPct val="90000"/>
            </a:lnSpc>
            <a:spcBef>
              <a:spcPct val="0"/>
            </a:spcBef>
            <a:spcAft>
              <a:spcPct val="15000"/>
            </a:spcAft>
            <a:buFont typeface="Wingdings" panose="05000000000000000000" pitchFamily="2" charset="2"/>
            <a:buChar char="Ø"/>
          </a:pPr>
          <a:r>
            <a:rPr lang="en-US" sz="2000" b="0" i="0" kern="1200">
              <a:solidFill>
                <a:schemeClr val="bg1"/>
              </a:solidFill>
              <a:latin typeface="Gill Sans MT" panose="020B0502020104020203" pitchFamily="34" charset="0"/>
            </a:rPr>
            <a:t>Always swim in patrolled areas.  </a:t>
          </a:r>
          <a:endParaRPr lang="en-US" sz="2000" kern="1200">
            <a:solidFill>
              <a:schemeClr val="bg1"/>
            </a:solidFill>
            <a:latin typeface="Gill Sans MT" panose="020B0502020104020203" pitchFamily="34" charset="0"/>
          </a:endParaRPr>
        </a:p>
        <a:p>
          <a:pPr marL="228600" lvl="1" indent="-228600" algn="l" defTabSz="889000">
            <a:lnSpc>
              <a:spcPct val="90000"/>
            </a:lnSpc>
            <a:spcBef>
              <a:spcPct val="0"/>
            </a:spcBef>
            <a:spcAft>
              <a:spcPct val="15000"/>
            </a:spcAft>
            <a:buFont typeface="Wingdings" panose="05000000000000000000" pitchFamily="2" charset="2"/>
            <a:buChar char="Ø"/>
          </a:pPr>
          <a:r>
            <a:rPr lang="en-US" sz="2000" b="0" i="0" kern="1200">
              <a:solidFill>
                <a:schemeClr val="bg1"/>
              </a:solidFill>
              <a:latin typeface="Gill Sans MT" panose="020B0502020104020203" pitchFamily="34" charset="0"/>
            </a:rPr>
            <a:t>Protect  yourself from the sun – sunscreen, hat, shirt &amp; sunglasses.</a:t>
          </a:r>
          <a:endParaRPr lang="en-US" sz="2000" kern="1200">
            <a:solidFill>
              <a:schemeClr val="bg1"/>
            </a:solidFill>
            <a:latin typeface="Gill Sans MT" panose="020B0502020104020203" pitchFamily="34" charset="0"/>
          </a:endParaRPr>
        </a:p>
      </dsp:txBody>
      <dsp:txXfrm rot="-5400000">
        <a:off x="2319787" y="659484"/>
        <a:ext cx="3938850" cy="3423720"/>
      </dsp:txXfrm>
    </dsp:sp>
    <dsp:sp modelId="{D3A40276-6A45-47EA-937A-4311FA96BB1F}">
      <dsp:nvSpPr>
        <dsp:cNvPr id="0" name=""/>
        <dsp:cNvSpPr/>
      </dsp:nvSpPr>
      <dsp:spPr>
        <a:xfrm>
          <a:off x="0" y="0"/>
          <a:ext cx="2319787" cy="47426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i="0" kern="1200">
              <a:latin typeface="Gill Sans MT" panose="020B0502020104020203" pitchFamily="34" charset="0"/>
            </a:rPr>
            <a:t>Caution at the Beach</a:t>
          </a:r>
          <a:endParaRPr lang="en-US" sz="2800" kern="1200">
            <a:latin typeface="Gill Sans MT" panose="020B0502020104020203" pitchFamily="34" charset="0"/>
          </a:endParaRPr>
        </a:p>
      </dsp:txBody>
      <dsp:txXfrm>
        <a:off x="113243" y="113243"/>
        <a:ext cx="2093301" cy="451620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1CA46-F610-4803-A196-381CB1ABDA27}" type="datetimeFigureOut">
              <a:rPr lang="en-AU" smtClean="0"/>
              <a:t>22/06/2026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62674-A854-4769-902C-53F23F5A640D}" type="slidenum">
              <a:rPr lang="en-AU" smtClean="0"/>
              <a:t>‹#›</a:t>
            </a:fld>
            <a:endParaRPr lang="en-AU"/>
          </a:p>
        </p:txBody>
      </p:sp>
    </p:spTree>
    <p:extLst>
      <p:ext uri="{BB962C8B-B14F-4D97-AF65-F5344CB8AC3E}">
        <p14:creationId xmlns:p14="http://schemas.microsoft.com/office/powerpoint/2010/main" val="1712297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D962674-A854-4769-902C-53F23F5A640D}" type="slidenum">
              <a:rPr lang="en-AU" smtClean="0"/>
              <a:pPr/>
              <a:t>5</a:t>
            </a:fld>
            <a:endParaRPr lang="en-AU"/>
          </a:p>
        </p:txBody>
      </p:sp>
    </p:spTree>
    <p:extLst>
      <p:ext uri="{BB962C8B-B14F-4D97-AF65-F5344CB8AC3E}">
        <p14:creationId xmlns:p14="http://schemas.microsoft.com/office/powerpoint/2010/main" val="245946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D962674-A854-4769-902C-53F23F5A640D}" type="slidenum">
              <a:rPr lang="en-AU" smtClean="0"/>
              <a:t>22</a:t>
            </a:fld>
            <a:endParaRPr lang="en-AU"/>
          </a:p>
        </p:txBody>
      </p:sp>
    </p:spTree>
    <p:extLst>
      <p:ext uri="{BB962C8B-B14F-4D97-AF65-F5344CB8AC3E}">
        <p14:creationId xmlns:p14="http://schemas.microsoft.com/office/powerpoint/2010/main" val="358402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D962674-A854-4769-902C-53F23F5A640D}" type="slidenum">
              <a:rPr lang="en-AU" smtClean="0"/>
              <a:t>27</a:t>
            </a:fld>
            <a:endParaRPr lang="en-AU"/>
          </a:p>
        </p:txBody>
      </p:sp>
    </p:spTree>
    <p:extLst>
      <p:ext uri="{BB962C8B-B14F-4D97-AF65-F5344CB8AC3E}">
        <p14:creationId xmlns:p14="http://schemas.microsoft.com/office/powerpoint/2010/main" val="2525590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2"/>
        <p:cNvGrpSpPr/>
        <p:nvPr/>
      </p:nvGrpSpPr>
      <p:grpSpPr>
        <a:xfrm>
          <a:off x="0" y="0"/>
          <a:ext cx="0" cy="0"/>
          <a:chOff x="0" y="0"/>
          <a:chExt cx="0" cy="0"/>
        </a:xfrm>
      </p:grpSpPr>
      <p:sp>
        <p:nvSpPr>
          <p:cNvPr id="23" name="Google Shape;23;p3"/>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3"/>
          <p:cNvSpPr/>
          <p:nvPr/>
        </p:nvSpPr>
        <p:spPr>
          <a:xfrm>
            <a:off x="0" y="0"/>
            <a:ext cx="5138058"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3"/>
          <p:cNvSpPr txBox="1">
            <a:spLocks noGrp="1"/>
          </p:cNvSpPr>
          <p:nvPr>
            <p:ph type="title"/>
          </p:nvPr>
        </p:nvSpPr>
        <p:spPr>
          <a:xfrm>
            <a:off x="6619197" y="1296176"/>
            <a:ext cx="5272764" cy="155157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txBox="1">
            <a:spLocks noGrp="1"/>
          </p:cNvSpPr>
          <p:nvPr>
            <p:ph type="body" idx="1"/>
          </p:nvPr>
        </p:nvSpPr>
        <p:spPr>
          <a:xfrm>
            <a:off x="6619198" y="3073967"/>
            <a:ext cx="5272764" cy="2557463"/>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
          <p:cNvSpPr>
            <a:spLocks noGrp="1"/>
          </p:cNvSpPr>
          <p:nvPr>
            <p:ph type="pic" idx="2"/>
          </p:nvPr>
        </p:nvSpPr>
        <p:spPr>
          <a:xfrm>
            <a:off x="1117601" y="1016000"/>
            <a:ext cx="5138058" cy="497840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
          <p:cNvSpPr/>
          <p:nvPr/>
        </p:nvSpPr>
        <p:spPr>
          <a:xfrm>
            <a:off x="0" y="5994400"/>
            <a:ext cx="4093029" cy="863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30;p3"/>
          <p:cNvSpPr/>
          <p:nvPr/>
        </p:nvSpPr>
        <p:spPr>
          <a:xfrm>
            <a:off x="2162630" y="873210"/>
            <a:ext cx="4093029" cy="13857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5071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32"/>
        <p:cNvGrpSpPr/>
        <p:nvPr/>
      </p:nvGrpSpPr>
      <p:grpSpPr>
        <a:xfrm>
          <a:off x="0" y="0"/>
          <a:ext cx="0" cy="0"/>
          <a:chOff x="0" y="0"/>
          <a:chExt cx="0" cy="0"/>
        </a:xfrm>
      </p:grpSpPr>
      <p:sp>
        <p:nvSpPr>
          <p:cNvPr id="133" name="Google Shape;133;p15"/>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4" name="Google Shape;134;p15"/>
          <p:cNvSpPr/>
          <p:nvPr/>
        </p:nvSpPr>
        <p:spPr>
          <a:xfrm>
            <a:off x="8991600" y="3965574"/>
            <a:ext cx="3200400" cy="2892426"/>
          </a:xfrm>
          <a:prstGeom prst="rect">
            <a:avLst/>
          </a:prstGeom>
          <a:solidFill>
            <a:srgbClr val="3158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5" name="Google Shape;135;p15"/>
          <p:cNvSpPr/>
          <p:nvPr/>
        </p:nvSpPr>
        <p:spPr>
          <a:xfrm>
            <a:off x="0" y="0"/>
            <a:ext cx="3200400" cy="2892426"/>
          </a:xfrm>
          <a:prstGeom prst="rect">
            <a:avLst/>
          </a:prstGeom>
          <a:solidFill>
            <a:srgbClr val="2063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6" name="Google Shape;136;p15"/>
          <p:cNvSpPr>
            <a:spLocks noGrp="1"/>
          </p:cNvSpPr>
          <p:nvPr>
            <p:ph type="pic" idx="2"/>
          </p:nvPr>
        </p:nvSpPr>
        <p:spPr>
          <a:xfrm>
            <a:off x="371476" y="278606"/>
            <a:ext cx="11520487" cy="3150394"/>
          </a:xfrm>
          <a:prstGeom prst="rect">
            <a:avLst/>
          </a:prstGeom>
          <a:solidFill>
            <a:srgbClr val="F2F2F2"/>
          </a:solid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15"/>
          <p:cNvSpPr/>
          <p:nvPr/>
        </p:nvSpPr>
        <p:spPr>
          <a:xfrm>
            <a:off x="371476" y="3429000"/>
            <a:ext cx="11520487" cy="27717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8" name="Google Shape;138;p15"/>
          <p:cNvSpPr txBox="1">
            <a:spLocks noGrp="1"/>
          </p:cNvSpPr>
          <p:nvPr>
            <p:ph type="ctrTitle"/>
          </p:nvPr>
        </p:nvSpPr>
        <p:spPr>
          <a:xfrm>
            <a:off x="1510507" y="3886201"/>
            <a:ext cx="9242424" cy="11049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5400"/>
              <a:buFont typeface="Calibri"/>
              <a:buNone/>
              <a:defRPr sz="5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15"/>
          <p:cNvSpPr txBox="1">
            <a:spLocks noGrp="1"/>
          </p:cNvSpPr>
          <p:nvPr>
            <p:ph type="subTitle" idx="1"/>
          </p:nvPr>
        </p:nvSpPr>
        <p:spPr>
          <a:xfrm>
            <a:off x="1510507" y="5130801"/>
            <a:ext cx="9242424" cy="5334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7269301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574717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p:cSld name="6_Blank">
    <p:spTree>
      <p:nvGrpSpPr>
        <p:cNvPr id="1" name="Shape 255"/>
        <p:cNvGrpSpPr/>
        <p:nvPr/>
      </p:nvGrpSpPr>
      <p:grpSpPr>
        <a:xfrm>
          <a:off x="0" y="0"/>
          <a:ext cx="0" cy="0"/>
          <a:chOff x="0" y="0"/>
          <a:chExt cx="0" cy="0"/>
        </a:xfrm>
      </p:grpSpPr>
      <p:sp>
        <p:nvSpPr>
          <p:cNvPr id="256" name="Google Shape;256;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7" name="Google Shape;257;p30"/>
          <p:cNvSpPr/>
          <p:nvPr/>
        </p:nvSpPr>
        <p:spPr>
          <a:xfrm>
            <a:off x="0" y="0"/>
            <a:ext cx="12191999"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8" name="Google Shape;258;p30"/>
          <p:cNvSpPr>
            <a:spLocks noGrp="1"/>
          </p:cNvSpPr>
          <p:nvPr>
            <p:ph type="pic" idx="2"/>
          </p:nvPr>
        </p:nvSpPr>
        <p:spPr>
          <a:xfrm>
            <a:off x="335756" y="260350"/>
            <a:ext cx="11520488" cy="630078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279303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491"/>
        <p:cNvGrpSpPr/>
        <p:nvPr/>
      </p:nvGrpSpPr>
      <p:grpSpPr>
        <a:xfrm>
          <a:off x="0" y="0"/>
          <a:ext cx="0" cy="0"/>
          <a:chOff x="0" y="0"/>
          <a:chExt cx="0" cy="0"/>
        </a:xfrm>
      </p:grpSpPr>
      <p:sp>
        <p:nvSpPr>
          <p:cNvPr id="492" name="Google Shape;492;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3" name="Google Shape;493;p5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4" name="Google Shape;494;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5" name="Google Shape;495;p53"/>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9700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63087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508BC1-7ABB-42C8-B268-3C6F4FD455DE}"/>
              </a:ext>
            </a:extLst>
          </p:cNvPr>
          <p:cNvSpPr/>
          <p:nvPr/>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83256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401034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A59197-7C21-44E6-8A97-DE0ABD1E6909}"/>
              </a:ext>
            </a:extLst>
          </p:cNvPr>
          <p:cNvSpPr/>
          <p:nvPr/>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C1626B81-8882-4179-8C3A-BEA9BBEF2A62}"/>
              </a:ext>
            </a:extLst>
          </p:cNvPr>
          <p:cNvSpPr/>
          <p:nvPr/>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7269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17DDCC-4521-4225-8F36-D4B39128409A}"/>
              </a:ext>
            </a:extLst>
          </p:cNvPr>
          <p:cNvSpPr/>
          <p:nvPr/>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6570C8-2343-4B74-AF97-DC7CE5D92865}"/>
              </a:ext>
            </a:extLst>
          </p:cNvPr>
          <p:cNvSpPr/>
          <p:nvPr/>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4" name="Rectangle 13">
            <a:extLst>
              <a:ext uri="{FF2B5EF4-FFF2-40B4-BE49-F238E27FC236}">
                <a16:creationId xmlns:a16="http://schemas.microsoft.com/office/drawing/2014/main" id="{40B27536-7968-45BB-9FA8-DF1A47A47827}"/>
              </a:ext>
            </a:extLst>
          </p:cNvPr>
          <p:cNvSpPr/>
          <p:nvPr/>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99367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E65D2AD0-D0DD-4019-BB5D-ED3C76D0C6AA}" type="slidenum">
              <a:rPr lang="en-AU" smtClean="0"/>
              <a:t>‹#›</a:t>
            </a:fld>
            <a:endParaRPr lang="en-AU"/>
          </a:p>
        </p:txBody>
      </p:sp>
    </p:spTree>
    <p:extLst>
      <p:ext uri="{BB962C8B-B14F-4D97-AF65-F5344CB8AC3E}">
        <p14:creationId xmlns:p14="http://schemas.microsoft.com/office/powerpoint/2010/main" val="30393596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768407-2D97-4F4F-8CB8-4D3668680B64}"/>
              </a:ext>
            </a:extLst>
          </p:cNvPr>
          <p:cNvSpPr/>
          <p:nvPr/>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65608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371475" y="260351"/>
            <a:ext cx="11520487"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16"/>
          <p:cNvSpPr txBox="1">
            <a:spLocks noGrp="1"/>
          </p:cNvSpPr>
          <p:nvPr>
            <p:ph type="body" idx="1"/>
          </p:nvPr>
        </p:nvSpPr>
        <p:spPr>
          <a:xfrm>
            <a:off x="371474" y="1233488"/>
            <a:ext cx="11520487" cy="49434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16"/>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93766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9" name="Rectangle 8">
            <a:extLst>
              <a:ext uri="{FF2B5EF4-FFF2-40B4-BE49-F238E27FC236}">
                <a16:creationId xmlns:a16="http://schemas.microsoft.com/office/drawing/2014/main" id="{E429E334-587D-4420-9285-C2A5F494582B}"/>
              </a:ext>
            </a:extLst>
          </p:cNvPr>
          <p:cNvSpPr/>
          <p:nvPr/>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F7BD4601-EF26-4D7C-8CB6-95488F17575B}"/>
              </a:ext>
            </a:extLst>
          </p:cNvPr>
          <p:cNvSpPr/>
          <p:nvPr/>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949C41-2679-4E9D-A28C-F0C979F5702B}"/>
              </a:ext>
            </a:extLst>
          </p:cNvPr>
          <p:cNvSpPr/>
          <p:nvPr/>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3454B05D-55FD-4118-B899-4095FF50870D}"/>
              </a:ext>
            </a:extLst>
          </p:cNvPr>
          <p:cNvSpPr/>
          <p:nvPr/>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336301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5" name="Rectangle 14">
            <a:extLst>
              <a:ext uri="{FF2B5EF4-FFF2-40B4-BE49-F238E27FC236}">
                <a16:creationId xmlns:a16="http://schemas.microsoft.com/office/drawing/2014/main" id="{43661888-890D-4E0C-8076-65EDFDB7DE27}"/>
              </a:ext>
            </a:extLst>
          </p:cNvPr>
          <p:cNvSpPr/>
          <p:nvPr/>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48EF9-5BAF-4BD7-A6BE-866C0307B69F}"/>
              </a:ext>
            </a:extLst>
          </p:cNvPr>
          <p:cNvSpPr/>
          <p:nvPr/>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4A5F4-99AC-4FB3-8A59-AB8D7B4FC7D7}"/>
              </a:ext>
            </a:extLst>
          </p:cNvPr>
          <p:cNvSpPr/>
          <p:nvPr/>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9726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Rectangle 10">
            <a:extLst>
              <a:ext uri="{FF2B5EF4-FFF2-40B4-BE49-F238E27FC236}">
                <a16:creationId xmlns:a16="http://schemas.microsoft.com/office/drawing/2014/main" id="{0E4979D5-6F1E-40A2-9A8E-8C5AE1AA3B62}"/>
              </a:ext>
            </a:extLst>
          </p:cNvPr>
          <p:cNvSpPr/>
          <p:nvPr/>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218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4979D5-6F1E-40A2-9A8E-8C5AE1AA3B62}"/>
              </a:ext>
            </a:extLst>
          </p:cNvPr>
          <p:cNvSpPr/>
          <p:nvPr/>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4" name="Rectangle 3">
            <a:extLst>
              <a:ext uri="{FF2B5EF4-FFF2-40B4-BE49-F238E27FC236}">
                <a16:creationId xmlns:a16="http://schemas.microsoft.com/office/drawing/2014/main" id="{7306EB3B-6A54-45E7-B23D-F9515CC15D12}"/>
              </a:ext>
            </a:extLst>
          </p:cNvPr>
          <p:cNvSpPr/>
          <p:nvPr/>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110354-15BA-4B22-B7CF-3D5BFA5C722D}"/>
              </a:ext>
            </a:extLst>
          </p:cNvPr>
          <p:cNvSpPr/>
          <p:nvPr/>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9850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Rectangle 4">
            <a:extLst>
              <a:ext uri="{FF2B5EF4-FFF2-40B4-BE49-F238E27FC236}">
                <a16:creationId xmlns:a16="http://schemas.microsoft.com/office/drawing/2014/main" id="{8E16C293-C1E0-4EA5-BDE5-D226D72FC08B}"/>
              </a:ext>
            </a:extLst>
          </p:cNvPr>
          <p:cNvSpPr/>
          <p:nvPr/>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770C08-8FFF-4293-8E7D-DBFEE4E3E443}"/>
              </a:ext>
            </a:extLst>
          </p:cNvPr>
          <p:cNvSpPr/>
          <p:nvPr/>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2722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93C6CC-9D8D-4981-8106-72C617756BD8}"/>
              </a:ext>
            </a:extLst>
          </p:cNvPr>
          <p:cNvSpPr/>
          <p:nvPr/>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E65D2AD0-D0DD-4019-BB5D-ED3C76D0C6AA}" type="slidenum">
              <a:rPr lang="en-AU" smtClean="0"/>
              <a:t>‹#›</a:t>
            </a:fld>
            <a:endParaRPr lang="en-AU"/>
          </a:p>
        </p:txBody>
      </p:sp>
      <p:sp>
        <p:nvSpPr>
          <p:cNvPr id="9" name="Rectangle 8">
            <a:extLst>
              <a:ext uri="{FF2B5EF4-FFF2-40B4-BE49-F238E27FC236}">
                <a16:creationId xmlns:a16="http://schemas.microsoft.com/office/drawing/2014/main" id="{919AEFA0-9379-4E32-9D66-976465036916}"/>
              </a:ext>
            </a:extLst>
          </p:cNvPr>
          <p:cNvSpPr/>
          <p:nvPr/>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FFB43B-30D9-4055-B912-4E3C85B03657}"/>
              </a:ext>
            </a:extLst>
          </p:cNvPr>
          <p:cNvSpPr/>
          <p:nvPr/>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8500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4F93C6CC-9D8D-4981-8106-72C617756BD8}"/>
              </a:ext>
            </a:extLst>
          </p:cNvPr>
          <p:cNvSpPr/>
          <p:nvPr/>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2" name="Freeform: Shape 11">
            <a:extLst>
              <a:ext uri="{FF2B5EF4-FFF2-40B4-BE49-F238E27FC236}">
                <a16:creationId xmlns:a16="http://schemas.microsoft.com/office/drawing/2014/main" id="{43296215-27AE-462B-9127-E1C932633896}"/>
              </a:ext>
            </a:extLst>
          </p:cNvPr>
          <p:cNvSpPr/>
          <p:nvPr/>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0928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6" name="Rectangle 15">
            <a:extLst>
              <a:ext uri="{FF2B5EF4-FFF2-40B4-BE49-F238E27FC236}">
                <a16:creationId xmlns:a16="http://schemas.microsoft.com/office/drawing/2014/main" id="{A73E3CFC-9652-4E07-82D7-0EC3304CAA1F}"/>
              </a:ext>
            </a:extLst>
          </p:cNvPr>
          <p:cNvSpPr/>
          <p:nvPr/>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76B43515-5C7A-4125-B76D-8A24D2BBE5EC}"/>
              </a:ext>
            </a:extLst>
          </p:cNvPr>
          <p:cNvSpPr/>
          <p:nvPr/>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C9A713B-4176-4C86-9E87-4ADBD6F444FB}"/>
              </a:ext>
            </a:extLst>
          </p:cNvPr>
          <p:cNvSpPr/>
          <p:nvPr/>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548677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6" name="Rectangle 15">
            <a:extLst>
              <a:ext uri="{FF2B5EF4-FFF2-40B4-BE49-F238E27FC236}">
                <a16:creationId xmlns:a16="http://schemas.microsoft.com/office/drawing/2014/main" id="{A73E3CFC-9652-4E07-82D7-0EC3304CAA1F}"/>
              </a:ext>
            </a:extLst>
          </p:cNvPr>
          <p:cNvSpPr/>
          <p:nvPr/>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25">
            <a:extLst>
              <a:ext uri="{FF2B5EF4-FFF2-40B4-BE49-F238E27FC236}">
                <a16:creationId xmlns:a16="http://schemas.microsoft.com/office/drawing/2014/main" id="{DFA0623C-0B34-4074-8AA0-6428A5AF07A3}"/>
              </a:ext>
            </a:extLst>
          </p:cNvPr>
          <p:cNvSpPr/>
          <p:nvPr/>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5504463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6" name="Rectangle 15">
            <a:extLst>
              <a:ext uri="{FF2B5EF4-FFF2-40B4-BE49-F238E27FC236}">
                <a16:creationId xmlns:a16="http://schemas.microsoft.com/office/drawing/2014/main" id="{A73E3CFC-9652-4E07-82D7-0EC3304CAA1F}"/>
              </a:ext>
            </a:extLst>
          </p:cNvPr>
          <p:cNvSpPr/>
          <p:nvPr/>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3" name="Rectangle 2">
            <a:extLst>
              <a:ext uri="{FF2B5EF4-FFF2-40B4-BE49-F238E27FC236}">
                <a16:creationId xmlns:a16="http://schemas.microsoft.com/office/drawing/2014/main" id="{E10ED78A-2A17-41C4-9030-D406C56DDF4A}"/>
              </a:ext>
            </a:extLst>
          </p:cNvPr>
          <p:cNvSpPr/>
          <p:nvPr/>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749201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1"/>
        <p:cNvGrpSpPr/>
        <p:nvPr/>
      </p:nvGrpSpPr>
      <p:grpSpPr>
        <a:xfrm>
          <a:off x="0" y="0"/>
          <a:ext cx="0" cy="0"/>
          <a:chOff x="0" y="0"/>
          <a:chExt cx="0" cy="0"/>
        </a:xfrm>
      </p:grpSpPr>
      <p:sp>
        <p:nvSpPr>
          <p:cNvPr id="152" name="Google Shape;152;p18"/>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3" name="Google Shape;153;p18"/>
          <p:cNvSpPr txBox="1">
            <a:spLocks noGrp="1"/>
          </p:cNvSpPr>
          <p:nvPr>
            <p:ph type="title"/>
          </p:nvPr>
        </p:nvSpPr>
        <p:spPr>
          <a:xfrm>
            <a:off x="371476" y="260351"/>
            <a:ext cx="5495926" cy="213836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5400"/>
              <a:buFont typeface="Calibri"/>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18"/>
          <p:cNvSpPr txBox="1">
            <a:spLocks noGrp="1"/>
          </p:cNvSpPr>
          <p:nvPr>
            <p:ph type="body" idx="1"/>
          </p:nvPr>
        </p:nvSpPr>
        <p:spPr>
          <a:xfrm>
            <a:off x="371475" y="2603500"/>
            <a:ext cx="5495926" cy="35734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8"/>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6" name="Google Shape;156;p18"/>
          <p:cNvSpPr>
            <a:spLocks noGrp="1"/>
          </p:cNvSpPr>
          <p:nvPr>
            <p:ph type="pic" idx="2"/>
          </p:nvPr>
        </p:nvSpPr>
        <p:spPr>
          <a:xfrm>
            <a:off x="9191224" y="637283"/>
            <a:ext cx="2692800" cy="278254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18"/>
          <p:cNvSpPr>
            <a:spLocks noGrp="1"/>
          </p:cNvSpPr>
          <p:nvPr>
            <p:ph type="pic" idx="3"/>
          </p:nvPr>
        </p:nvSpPr>
        <p:spPr>
          <a:xfrm>
            <a:off x="6498424" y="3430043"/>
            <a:ext cx="2692800" cy="277232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18"/>
          <p:cNvSpPr/>
          <p:nvPr/>
        </p:nvSpPr>
        <p:spPr>
          <a:xfrm>
            <a:off x="9289522" y="3527226"/>
            <a:ext cx="1248102" cy="124810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18"/>
          <p:cNvSpPr/>
          <p:nvPr/>
        </p:nvSpPr>
        <p:spPr>
          <a:xfrm>
            <a:off x="8621786" y="2848323"/>
            <a:ext cx="496540" cy="4965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0" name="Google Shape;160;p18"/>
          <p:cNvSpPr/>
          <p:nvPr/>
        </p:nvSpPr>
        <p:spPr>
          <a:xfrm>
            <a:off x="8870898" y="2508125"/>
            <a:ext cx="247428" cy="24742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1" name="Google Shape;161;p18"/>
          <p:cNvSpPr/>
          <p:nvPr/>
        </p:nvSpPr>
        <p:spPr>
          <a:xfrm>
            <a:off x="0" y="933450"/>
            <a:ext cx="300037" cy="14652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482840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A73287-EED0-4EEC-8007-E2C13366027B}"/>
              </a:ext>
            </a:extLst>
          </p:cNvPr>
          <p:cNvSpPr/>
          <p:nvPr/>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08372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050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15E3050-1157-4448-A84E-5AC72FC84A7F}"/>
              </a:ext>
            </a:extLst>
          </p:cNvPr>
          <p:cNvCxnSpPr/>
          <p:nvPr/>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2139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115DEB4D-1697-4E72-B2BF-F5EA1EF3B009}"/>
              </a:ext>
            </a:extLst>
          </p:cNvPr>
          <p:cNvSpPr/>
          <p:nvPr/>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p>
        </p:txBody>
      </p:sp>
      <p:sp>
        <p:nvSpPr>
          <p:cNvPr id="20" name="Rectangle 19">
            <a:extLst>
              <a:ext uri="{FF2B5EF4-FFF2-40B4-BE49-F238E27FC236}">
                <a16:creationId xmlns:a16="http://schemas.microsoft.com/office/drawing/2014/main" id="{475378D9-445B-4812-AE73-9B2CF92DCDF1}"/>
              </a:ext>
            </a:extLst>
          </p:cNvPr>
          <p:cNvSpPr/>
          <p:nvPr/>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B569B8CC-B741-4501-A871-F6CC58941F5C}"/>
              </a:ext>
            </a:extLst>
          </p:cNvPr>
          <p:cNvSpPr/>
          <p:nvPr/>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049061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Rectangle 13">
            <a:extLst>
              <a:ext uri="{FF2B5EF4-FFF2-40B4-BE49-F238E27FC236}">
                <a16:creationId xmlns:a16="http://schemas.microsoft.com/office/drawing/2014/main" id="{BF2C4CC9-6F35-4EBF-857F-EBD298D77347}"/>
              </a:ext>
            </a:extLst>
          </p:cNvPr>
          <p:cNvSpPr/>
          <p:nvPr/>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54A23-014A-49B4-9E28-7641C8A4F0C1}"/>
              </a:ext>
            </a:extLst>
          </p:cNvPr>
          <p:cNvSpPr/>
          <p:nvPr/>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2117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113E1565-5B33-4914-9800-50B8400266FF}"/>
              </a:ext>
            </a:extLst>
          </p:cNvPr>
          <p:cNvSpPr/>
          <p:nvPr/>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9166689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1823683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0276596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grpSp>
        <p:nvGrpSpPr>
          <p:cNvPr id="2" name="Group 1">
            <a:extLst>
              <a:ext uri="{FF2B5EF4-FFF2-40B4-BE49-F238E27FC236}">
                <a16:creationId xmlns:a16="http://schemas.microsoft.com/office/drawing/2014/main" id="{18F30468-CC2E-4430-88DD-81D548B988FA}"/>
              </a:ext>
            </a:extLst>
          </p:cNvPr>
          <p:cNvGrpSpPr/>
          <p:nvPr/>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0" name="Rectangle 9">
            <a:extLst>
              <a:ext uri="{FF2B5EF4-FFF2-40B4-BE49-F238E27FC236}">
                <a16:creationId xmlns:a16="http://schemas.microsoft.com/office/drawing/2014/main" id="{38B3D026-83A3-4D78-8B11-A20A6F47170C}"/>
              </a:ext>
            </a:extLst>
          </p:cNvPr>
          <p:cNvSpPr/>
          <p:nvPr/>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70179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71FC10-F7C3-4841-A705-B83FDE093009}"/>
              </a:ext>
            </a:extLst>
          </p:cNvPr>
          <p:cNvSpPr/>
          <p:nvPr/>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487949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2"/>
        <p:cNvGrpSpPr/>
        <p:nvPr/>
      </p:nvGrpSpPr>
      <p:grpSpPr>
        <a:xfrm>
          <a:off x="0" y="0"/>
          <a:ext cx="0" cy="0"/>
          <a:chOff x="0" y="0"/>
          <a:chExt cx="0" cy="0"/>
        </a:xfrm>
      </p:grpSpPr>
      <p:sp>
        <p:nvSpPr>
          <p:cNvPr id="163" name="Google Shape;163;p19"/>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4" name="Google Shape;164;p19"/>
          <p:cNvSpPr txBox="1">
            <a:spLocks noGrp="1"/>
          </p:cNvSpPr>
          <p:nvPr>
            <p:ph type="title"/>
          </p:nvPr>
        </p:nvSpPr>
        <p:spPr>
          <a:xfrm>
            <a:off x="371476" y="1016000"/>
            <a:ext cx="3997324" cy="250189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5400"/>
              <a:buFont typeface="Calibri"/>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19"/>
          <p:cNvSpPr txBox="1">
            <a:spLocks noGrp="1"/>
          </p:cNvSpPr>
          <p:nvPr>
            <p:ph type="body" idx="1"/>
          </p:nvPr>
        </p:nvSpPr>
        <p:spPr>
          <a:xfrm>
            <a:off x="371475" y="3619500"/>
            <a:ext cx="3997325" cy="2557463"/>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9"/>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p19"/>
          <p:cNvSpPr>
            <a:spLocks noGrp="1"/>
          </p:cNvSpPr>
          <p:nvPr>
            <p:ph type="pic" idx="2"/>
          </p:nvPr>
        </p:nvSpPr>
        <p:spPr>
          <a:xfrm>
            <a:off x="4902201" y="619125"/>
            <a:ext cx="3454400" cy="558165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19"/>
          <p:cNvSpPr>
            <a:spLocks noGrp="1"/>
          </p:cNvSpPr>
          <p:nvPr>
            <p:ph type="pic" idx="3"/>
          </p:nvPr>
        </p:nvSpPr>
        <p:spPr>
          <a:xfrm>
            <a:off x="8432801" y="260351"/>
            <a:ext cx="3454400" cy="5581649"/>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19"/>
          <p:cNvSpPr/>
          <p:nvPr/>
        </p:nvSpPr>
        <p:spPr>
          <a:xfrm>
            <a:off x="8432801" y="5842000"/>
            <a:ext cx="3459162" cy="3587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0" name="Google Shape;170;p19"/>
          <p:cNvSpPr/>
          <p:nvPr/>
        </p:nvSpPr>
        <p:spPr>
          <a:xfrm>
            <a:off x="4902201" y="239509"/>
            <a:ext cx="3459162" cy="3587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19"/>
          <p:cNvSpPr/>
          <p:nvPr/>
        </p:nvSpPr>
        <p:spPr>
          <a:xfrm>
            <a:off x="0" y="1384300"/>
            <a:ext cx="177800" cy="4457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880569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7CD8F79B-BFE6-4B3E-8853-5C61FDFF46D9}"/>
              </a:ext>
            </a:extLst>
          </p:cNvPr>
          <p:cNvSpPr/>
          <p:nvPr/>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82197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CD8F79B-BFE6-4B3E-8853-5C61FDFF46D9}"/>
              </a:ext>
            </a:extLst>
          </p:cNvPr>
          <p:cNvSpPr/>
          <p:nvPr/>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8725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43954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155928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B43705-0B3F-4F77-A8BB-08EC09D36A56}"/>
              </a:ext>
            </a:extLst>
          </p:cNvPr>
          <p:cNvSpPr/>
          <p:nvPr/>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12592232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85661614-E5E5-43DF-A12A-7BE84E58EE3B}"/>
              </a:ext>
            </a:extLst>
          </p:cNvPr>
          <p:cNvSpPr/>
          <p:nvPr/>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61B260-71A2-402A-A38D-FE2C484B7F99}"/>
              </a:ext>
            </a:extLst>
          </p:cNvPr>
          <p:cNvSpPr/>
          <p:nvPr/>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24494846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2" name="Rectangle 11">
            <a:extLst>
              <a:ext uri="{FF2B5EF4-FFF2-40B4-BE49-F238E27FC236}">
                <a16:creationId xmlns:a16="http://schemas.microsoft.com/office/drawing/2014/main" id="{6F023CF6-0A85-4867-A5CF-F75DDBC4C20A}"/>
              </a:ext>
            </a:extLst>
          </p:cNvPr>
          <p:cNvSpPr/>
          <p:nvPr/>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9F3577-4130-4F32-9302-DA8838D30560}"/>
              </a:ext>
            </a:extLst>
          </p:cNvPr>
          <p:cNvSpPr/>
          <p:nvPr/>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9364899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F023CF6-0A85-4867-A5CF-F75DDBC4C20A}"/>
              </a:ext>
            </a:extLst>
          </p:cNvPr>
          <p:cNvSpPr/>
          <p:nvPr/>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7" name="Group 16">
            <a:extLst>
              <a:ext uri="{FF2B5EF4-FFF2-40B4-BE49-F238E27FC236}">
                <a16:creationId xmlns:a16="http://schemas.microsoft.com/office/drawing/2014/main" id="{FA147081-5AFB-463F-B27C-7A0C4CA0573B}"/>
              </a:ext>
            </a:extLst>
          </p:cNvPr>
          <p:cNvGrpSpPr/>
          <p:nvPr/>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235118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18575177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023CF6-0A85-4867-A5CF-F75DDBC4C20A}"/>
              </a:ext>
            </a:extLst>
          </p:cNvPr>
          <p:cNvSpPr/>
          <p:nvPr/>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20" name="Rectangle 19">
            <a:extLst>
              <a:ext uri="{FF2B5EF4-FFF2-40B4-BE49-F238E27FC236}">
                <a16:creationId xmlns:a16="http://schemas.microsoft.com/office/drawing/2014/main" id="{97E2F46B-C34E-40D3-9D43-BBA43EDFC924}"/>
              </a:ext>
            </a:extLst>
          </p:cNvPr>
          <p:cNvSpPr/>
          <p:nvPr/>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797517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72"/>
        <p:cNvGrpSpPr/>
        <p:nvPr/>
      </p:nvGrpSpPr>
      <p:grpSpPr>
        <a:xfrm>
          <a:off x="0" y="0"/>
          <a:ext cx="0" cy="0"/>
          <a:chOff x="0" y="0"/>
          <a:chExt cx="0" cy="0"/>
        </a:xfrm>
      </p:grpSpPr>
      <p:sp>
        <p:nvSpPr>
          <p:cNvPr id="173" name="Google Shape;173;p20"/>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4" name="Google Shape;174;p20"/>
          <p:cNvSpPr txBox="1">
            <a:spLocks noGrp="1"/>
          </p:cNvSpPr>
          <p:nvPr>
            <p:ph type="title"/>
          </p:nvPr>
        </p:nvSpPr>
        <p:spPr>
          <a:xfrm>
            <a:off x="371476" y="476250"/>
            <a:ext cx="5165724" cy="25574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400"/>
              <a:buFont typeface="Calibri"/>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0"/>
          <p:cNvSpPr txBox="1">
            <a:spLocks noGrp="1"/>
          </p:cNvSpPr>
          <p:nvPr>
            <p:ph type="body" idx="1"/>
          </p:nvPr>
        </p:nvSpPr>
        <p:spPr>
          <a:xfrm>
            <a:off x="6096000" y="476250"/>
            <a:ext cx="5795963" cy="2557463"/>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0"/>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7" name="Google Shape;177;p20"/>
          <p:cNvSpPr>
            <a:spLocks noGrp="1"/>
          </p:cNvSpPr>
          <p:nvPr>
            <p:ph type="pic" idx="2"/>
          </p:nvPr>
        </p:nvSpPr>
        <p:spPr>
          <a:xfrm>
            <a:off x="371476" y="3233941"/>
            <a:ext cx="11520486" cy="2966833"/>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0"/>
          <p:cNvSpPr/>
          <p:nvPr/>
        </p:nvSpPr>
        <p:spPr>
          <a:xfrm>
            <a:off x="0" y="476250"/>
            <a:ext cx="165100" cy="255746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189556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24" name="Rectangle 23">
            <a:extLst>
              <a:ext uri="{FF2B5EF4-FFF2-40B4-BE49-F238E27FC236}">
                <a16:creationId xmlns:a16="http://schemas.microsoft.com/office/drawing/2014/main" id="{E2950CCA-59F9-4C47-A5BA-294E9EDCBABE}"/>
              </a:ext>
            </a:extLst>
          </p:cNvPr>
          <p:cNvSpPr/>
          <p:nvPr/>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B5BF167-B9E6-4F02-9FA8-3CA79D552F0E}"/>
              </a:ext>
            </a:extLst>
          </p:cNvPr>
          <p:cNvSpPr/>
          <p:nvPr/>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8694DE-D82B-49DB-8A45-D1DD4C9BCEF1}"/>
              </a:ext>
            </a:extLst>
          </p:cNvPr>
          <p:cNvSpPr/>
          <p:nvPr/>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7C1370-8D38-4641-8D37-30A1218A4372}"/>
              </a:ext>
            </a:extLst>
          </p:cNvPr>
          <p:cNvSpPr/>
          <p:nvPr/>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E3EDDE5-9B23-44D7-8546-0B2365B42B16}"/>
              </a:ext>
            </a:extLst>
          </p:cNvPr>
          <p:cNvCxnSpPr/>
          <p:nvPr/>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8554541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p>
        </p:txBody>
      </p:sp>
      <p:sp>
        <p:nvSpPr>
          <p:cNvPr id="24" name="Rectangle 23">
            <a:extLst>
              <a:ext uri="{FF2B5EF4-FFF2-40B4-BE49-F238E27FC236}">
                <a16:creationId xmlns:a16="http://schemas.microsoft.com/office/drawing/2014/main" id="{E2950CCA-59F9-4C47-A5BA-294E9EDCBABE}"/>
              </a:ext>
            </a:extLst>
          </p:cNvPr>
          <p:cNvSpPr/>
          <p:nvPr/>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4232AA-36A1-4A85-8868-9D12848EB106}"/>
              </a:ext>
            </a:extLst>
          </p:cNvPr>
          <p:cNvSpPr/>
          <p:nvPr/>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045D93-056D-486E-A634-890ECB9AF9C2}"/>
              </a:ext>
            </a:extLst>
          </p:cNvPr>
          <p:cNvSpPr/>
          <p:nvPr/>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7CD5E4-19A9-4EFD-BBF1-2B1FBC9BB9BD}"/>
              </a:ext>
            </a:extLst>
          </p:cNvPr>
          <p:cNvSpPr/>
          <p:nvPr/>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533582-AC3E-4F3B-9602-085EB97AD294}"/>
              </a:ext>
            </a:extLst>
          </p:cNvPr>
          <p:cNvSpPr/>
          <p:nvPr/>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B1BD9-4AC2-4549-9001-383664C7F224}"/>
              </a:ext>
            </a:extLst>
          </p:cNvPr>
          <p:cNvSpPr/>
          <p:nvPr/>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32B2DC05-AAD7-458D-B737-BE8CCA1FFA99}"/>
              </a:ext>
            </a:extLst>
          </p:cNvPr>
          <p:cNvSpPr/>
          <p:nvPr/>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E423C01B-EB10-48EF-8F1C-C2A7E1923E3E}"/>
              </a:ext>
            </a:extLst>
          </p:cNvPr>
          <p:cNvSpPr/>
          <p:nvPr/>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BB0D5D5D-BB46-489A-A006-03E52FDA0AB6}"/>
              </a:ext>
            </a:extLst>
          </p:cNvPr>
          <p:cNvSpPr/>
          <p:nvPr/>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10065071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32" name="Rectangle 31">
            <a:extLst>
              <a:ext uri="{FF2B5EF4-FFF2-40B4-BE49-F238E27FC236}">
                <a16:creationId xmlns:a16="http://schemas.microsoft.com/office/drawing/2014/main" id="{E9E999B4-BC91-4EF5-915C-59E58E141134}"/>
              </a:ext>
            </a:extLst>
          </p:cNvPr>
          <p:cNvSpPr/>
          <p:nvPr/>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E3D72D1-545E-4FA9-B18F-DBE257DA9472}"/>
              </a:ext>
            </a:extLst>
          </p:cNvPr>
          <p:cNvSpPr/>
          <p:nvPr/>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FF2C74-7F94-4D15-9530-4844CA0ABABA}"/>
              </a:ext>
            </a:extLst>
          </p:cNvPr>
          <p:cNvSpPr/>
          <p:nvPr/>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048BF-5755-467D-94DA-799CD1A9ED70}"/>
              </a:ext>
            </a:extLst>
          </p:cNvPr>
          <p:cNvSpPr/>
          <p:nvPr/>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8908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sp>
        <p:nvSpPr>
          <p:cNvPr id="18" name="Rectangle 17">
            <a:extLst>
              <a:ext uri="{FF2B5EF4-FFF2-40B4-BE49-F238E27FC236}">
                <a16:creationId xmlns:a16="http://schemas.microsoft.com/office/drawing/2014/main" id="{1DD2DC66-11E4-4714-A8DE-E8AC34D49655}"/>
              </a:ext>
            </a:extLst>
          </p:cNvPr>
          <p:cNvSpPr/>
          <p:nvPr/>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6748F93-9B1D-4874-A164-A654BF7D6C8C}"/>
              </a:ext>
            </a:extLst>
          </p:cNvPr>
          <p:cNvGrpSpPr/>
          <p:nvPr/>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4108997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F541B1-4F4B-40BC-BF0B-B80864399D0C}"/>
              </a:ext>
            </a:extLst>
          </p:cNvPr>
          <p:cNvSpPr/>
          <p:nvPr/>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837A4A-8DA3-4F45-9468-2C7DE5B35803}"/>
              </a:ext>
            </a:extLst>
          </p:cNvPr>
          <p:cNvSpPr/>
          <p:nvPr/>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9CA034F-F360-4CF5-B944-C16768254C5A}"/>
              </a:ext>
            </a:extLst>
          </p:cNvPr>
          <p:cNvSpPr/>
          <p:nvPr/>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32" name="Rectangle 31">
            <a:extLst>
              <a:ext uri="{FF2B5EF4-FFF2-40B4-BE49-F238E27FC236}">
                <a16:creationId xmlns:a16="http://schemas.microsoft.com/office/drawing/2014/main" id="{ECA01639-D8FA-4F18-8FE5-E923F5A1BB48}"/>
              </a:ext>
            </a:extLst>
          </p:cNvPr>
          <p:cNvSpPr/>
          <p:nvPr/>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02D09E-3C25-405E-BF24-A884A07C224A}"/>
              </a:ext>
            </a:extLst>
          </p:cNvPr>
          <p:cNvSpPr/>
          <p:nvPr/>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6" name="Rectangle 35">
            <a:extLst>
              <a:ext uri="{FF2B5EF4-FFF2-40B4-BE49-F238E27FC236}">
                <a16:creationId xmlns:a16="http://schemas.microsoft.com/office/drawing/2014/main" id="{1C6F0F84-9668-4EA8-A3F5-3AD5AED3EFDD}"/>
              </a:ext>
            </a:extLst>
          </p:cNvPr>
          <p:cNvSpPr/>
          <p:nvPr/>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CCFCB-4EAD-47A3-8F4A-307EE022DD53}"/>
              </a:ext>
            </a:extLst>
          </p:cNvPr>
          <p:cNvSpPr/>
          <p:nvPr/>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7699768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D9ECBB-3A0A-409C-B1C0-C8F4C3087894}"/>
              </a:ext>
            </a:extLst>
          </p:cNvPr>
          <p:cNvSpPr/>
          <p:nvPr/>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FB4FA2C-0414-484D-95CD-C5E17E33E238}"/>
              </a:ext>
            </a:extLst>
          </p:cNvPr>
          <p:cNvSpPr/>
          <p:nvPr/>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D0DE753-6478-4950-8F99-15952FCB6521}"/>
              </a:ext>
            </a:extLst>
          </p:cNvPr>
          <p:cNvSpPr/>
          <p:nvPr/>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19831329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AD85DF7-0BE8-4B88-98A1-F5062CDAA964}"/>
              </a:ext>
            </a:extLst>
          </p:cNvPr>
          <p:cNvSpPr/>
          <p:nvPr/>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69394C-95D0-4D10-A34D-A35EF27D2806}"/>
              </a:ext>
            </a:extLst>
          </p:cNvPr>
          <p:cNvSpPr/>
          <p:nvPr/>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6DBF753-694A-4503-A33B-73C09E8EE3A5}"/>
              </a:ext>
            </a:extLst>
          </p:cNvPr>
          <p:cNvSpPr/>
          <p:nvPr/>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2966021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p>
        </p:txBody>
      </p:sp>
      <p:sp>
        <p:nvSpPr>
          <p:cNvPr id="25" name="Rectangle 24">
            <a:extLst>
              <a:ext uri="{FF2B5EF4-FFF2-40B4-BE49-F238E27FC236}">
                <a16:creationId xmlns:a16="http://schemas.microsoft.com/office/drawing/2014/main" id="{D928258E-48B5-471F-BC61-B45FB2CA51BA}"/>
              </a:ext>
            </a:extLst>
          </p:cNvPr>
          <p:cNvSpPr/>
          <p:nvPr/>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9492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9942666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2109690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79"/>
        <p:cNvGrpSpPr/>
        <p:nvPr/>
      </p:nvGrpSpPr>
      <p:grpSpPr>
        <a:xfrm>
          <a:off x="0" y="0"/>
          <a:ext cx="0" cy="0"/>
          <a:chOff x="0" y="0"/>
          <a:chExt cx="0" cy="0"/>
        </a:xfrm>
      </p:grpSpPr>
      <p:sp>
        <p:nvSpPr>
          <p:cNvPr id="180" name="Google Shape;180;p21"/>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21"/>
          <p:cNvSpPr txBox="1">
            <a:spLocks noGrp="1"/>
          </p:cNvSpPr>
          <p:nvPr>
            <p:ph type="title"/>
          </p:nvPr>
        </p:nvSpPr>
        <p:spPr>
          <a:xfrm>
            <a:off x="371475" y="1783831"/>
            <a:ext cx="3111954" cy="329033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21"/>
          <p:cNvSpPr txBox="1">
            <a:spLocks noGrp="1"/>
          </p:cNvSpPr>
          <p:nvPr>
            <p:ph type="body" idx="1"/>
          </p:nvPr>
        </p:nvSpPr>
        <p:spPr>
          <a:xfrm>
            <a:off x="7489370" y="1783832"/>
            <a:ext cx="4402592" cy="3290338"/>
          </a:xfrm>
          <a:prstGeom prst="rect">
            <a:avLst/>
          </a:prstGeom>
          <a:noFill/>
          <a:ln>
            <a:noFill/>
          </a:ln>
        </p:spPr>
        <p:txBody>
          <a:bodyPr spcFirstLastPara="1" wrap="square" lIns="91425" tIns="45700" rIns="91425" bIns="45700" anchor="ctr"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21"/>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4" name="Google Shape;184;p21"/>
          <p:cNvSpPr>
            <a:spLocks noGrp="1"/>
          </p:cNvSpPr>
          <p:nvPr>
            <p:ph type="pic" idx="2"/>
          </p:nvPr>
        </p:nvSpPr>
        <p:spPr>
          <a:xfrm>
            <a:off x="3672114" y="0"/>
            <a:ext cx="3628571" cy="685800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 name="Google Shape;185;p21"/>
          <p:cNvSpPr/>
          <p:nvPr/>
        </p:nvSpPr>
        <p:spPr>
          <a:xfrm>
            <a:off x="371475" y="5297714"/>
            <a:ext cx="3111954" cy="156028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21"/>
          <p:cNvSpPr/>
          <p:nvPr/>
        </p:nvSpPr>
        <p:spPr>
          <a:xfrm>
            <a:off x="7489370" y="0"/>
            <a:ext cx="4402593" cy="156028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591387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p>
        </p:txBody>
      </p:sp>
      <p:cxnSp>
        <p:nvCxnSpPr>
          <p:cNvPr id="6" name="Straight Connector 5">
            <a:extLst>
              <a:ext uri="{FF2B5EF4-FFF2-40B4-BE49-F238E27FC236}">
                <a16:creationId xmlns:a16="http://schemas.microsoft.com/office/drawing/2014/main" id="{5E63221D-DF23-4F80-AB42-A74C1B1CB425}"/>
              </a:ext>
            </a:extLst>
          </p:cNvPr>
          <p:cNvCxnSpPr/>
          <p:nvPr/>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2015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24457641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a:t>Thank You</a:t>
            </a:r>
          </a:p>
        </p:txBody>
      </p:sp>
    </p:spTree>
    <p:extLst>
      <p:ext uri="{BB962C8B-B14F-4D97-AF65-F5344CB8AC3E}">
        <p14:creationId xmlns:p14="http://schemas.microsoft.com/office/powerpoint/2010/main" val="35831381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E65D2AD0-D0DD-4019-BB5D-ED3C76D0C6AA}" type="slidenum">
              <a:rPr lang="en-AU" smtClean="0"/>
              <a:t>‹#›</a:t>
            </a:fld>
            <a:endParaRPr lang="en-AU"/>
          </a:p>
        </p:txBody>
      </p:sp>
    </p:spTree>
    <p:extLst>
      <p:ext uri="{BB962C8B-B14F-4D97-AF65-F5344CB8AC3E}">
        <p14:creationId xmlns:p14="http://schemas.microsoft.com/office/powerpoint/2010/main" val="1376502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E65D2AD0-D0DD-4019-BB5D-ED3C76D0C6AA}" type="slidenum">
              <a:rPr lang="en-AU" smtClean="0"/>
              <a:t>‹#›</a:t>
            </a:fld>
            <a:endParaRPr lang="en-AU"/>
          </a:p>
        </p:txBody>
      </p:sp>
    </p:spTree>
    <p:extLst>
      <p:ext uri="{BB962C8B-B14F-4D97-AF65-F5344CB8AC3E}">
        <p14:creationId xmlns:p14="http://schemas.microsoft.com/office/powerpoint/2010/main" val="32644225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019CC9-EEE2-4411-B73F-527CD899A231}"/>
              </a:ext>
            </a:extLst>
          </p:cNvPr>
          <p:cNvSpPr>
            <a:spLocks noGrp="1"/>
          </p:cNvSpPr>
          <p:nvPr>
            <p:ph type="dt" sz="half" idx="10"/>
          </p:nvPr>
        </p:nvSpPr>
        <p:spPr/>
        <p:txBody>
          <a:bodyPr/>
          <a:lstStyle/>
          <a:p>
            <a:r>
              <a:rPr lang="en-US"/>
              <a:t>  CRICOS Code: TBA | RTO ID: TBA </a:t>
            </a:r>
            <a:endParaRPr lang="en-AU"/>
          </a:p>
        </p:txBody>
      </p:sp>
      <p:sp>
        <p:nvSpPr>
          <p:cNvPr id="3" name="Footer Placeholder 2">
            <a:extLst>
              <a:ext uri="{FF2B5EF4-FFF2-40B4-BE49-F238E27FC236}">
                <a16:creationId xmlns:a16="http://schemas.microsoft.com/office/drawing/2014/main" id="{ACABC3AA-FC2A-485B-821E-2075301ED09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E38F27-6EC7-4FC4-A342-B57DB340406E}"/>
              </a:ext>
            </a:extLst>
          </p:cNvPr>
          <p:cNvSpPr>
            <a:spLocks noGrp="1"/>
          </p:cNvSpPr>
          <p:nvPr>
            <p:ph type="sldNum" sz="quarter" idx="12"/>
          </p:nvPr>
        </p:nvSpPr>
        <p:spPr/>
        <p:txBody>
          <a:bodyPr/>
          <a:lstStyle/>
          <a:p>
            <a:fld id="{E65D2AD0-D0DD-4019-BB5D-ED3C76D0C6AA}" type="slidenum">
              <a:rPr lang="en-AU" smtClean="0"/>
              <a:t>‹#›</a:t>
            </a:fld>
            <a:endParaRPr lang="en-AU"/>
          </a:p>
        </p:txBody>
      </p:sp>
    </p:spTree>
    <p:extLst>
      <p:ext uri="{BB962C8B-B14F-4D97-AF65-F5344CB8AC3E}">
        <p14:creationId xmlns:p14="http://schemas.microsoft.com/office/powerpoint/2010/main" val="1960296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7"/>
        <p:cNvGrpSpPr/>
        <p:nvPr/>
      </p:nvGrpSpPr>
      <p:grpSpPr>
        <a:xfrm>
          <a:off x="0" y="0"/>
          <a:ext cx="0" cy="0"/>
          <a:chOff x="0" y="0"/>
          <a:chExt cx="0" cy="0"/>
        </a:xfrm>
      </p:grpSpPr>
      <p:sp>
        <p:nvSpPr>
          <p:cNvPr id="188" name="Google Shape;188;p22"/>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9" name="Google Shape;189;p22"/>
          <p:cNvSpPr/>
          <p:nvPr/>
        </p:nvSpPr>
        <p:spPr>
          <a:xfrm>
            <a:off x="0" y="1389743"/>
            <a:ext cx="12192000" cy="407851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0" name="Google Shape;190;p22"/>
          <p:cNvSpPr txBox="1">
            <a:spLocks noGrp="1"/>
          </p:cNvSpPr>
          <p:nvPr>
            <p:ph type="title"/>
          </p:nvPr>
        </p:nvSpPr>
        <p:spPr>
          <a:xfrm>
            <a:off x="831850" y="2331584"/>
            <a:ext cx="10515600" cy="15001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22"/>
          <p:cNvSpPr txBox="1">
            <a:spLocks noGrp="1"/>
          </p:cNvSpPr>
          <p:nvPr>
            <p:ph type="body" idx="1"/>
          </p:nvPr>
        </p:nvSpPr>
        <p:spPr>
          <a:xfrm>
            <a:off x="831850" y="3968071"/>
            <a:ext cx="10515600" cy="80554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D8E90"/>
              </a:buClr>
              <a:buSzPts val="2000"/>
              <a:buNone/>
              <a:defRPr sz="2000">
                <a:solidFill>
                  <a:srgbClr val="8D8E90"/>
                </a:solidFill>
              </a:defRPr>
            </a:lvl2pPr>
            <a:lvl3pPr marL="1371600" lvl="2" indent="-228600" algn="l">
              <a:lnSpc>
                <a:spcPct val="90000"/>
              </a:lnSpc>
              <a:spcBef>
                <a:spcPts val="500"/>
              </a:spcBef>
              <a:spcAft>
                <a:spcPts val="0"/>
              </a:spcAft>
              <a:buClr>
                <a:srgbClr val="8D8E90"/>
              </a:buClr>
              <a:buSzPts val="1800"/>
              <a:buNone/>
              <a:defRPr sz="1800">
                <a:solidFill>
                  <a:srgbClr val="8D8E90"/>
                </a:solidFill>
              </a:defRPr>
            </a:lvl3pPr>
            <a:lvl4pPr marL="1828800" lvl="3" indent="-228600" algn="l">
              <a:lnSpc>
                <a:spcPct val="90000"/>
              </a:lnSpc>
              <a:spcBef>
                <a:spcPts val="500"/>
              </a:spcBef>
              <a:spcAft>
                <a:spcPts val="0"/>
              </a:spcAft>
              <a:buClr>
                <a:srgbClr val="8D8E90"/>
              </a:buClr>
              <a:buSzPts val="1600"/>
              <a:buNone/>
              <a:defRPr sz="1600">
                <a:solidFill>
                  <a:srgbClr val="8D8E90"/>
                </a:solidFill>
              </a:defRPr>
            </a:lvl4pPr>
            <a:lvl5pPr marL="2286000" lvl="4" indent="-228600" algn="l">
              <a:lnSpc>
                <a:spcPct val="90000"/>
              </a:lnSpc>
              <a:spcBef>
                <a:spcPts val="500"/>
              </a:spcBef>
              <a:spcAft>
                <a:spcPts val="0"/>
              </a:spcAft>
              <a:buClr>
                <a:srgbClr val="8D8E90"/>
              </a:buClr>
              <a:buSzPts val="1600"/>
              <a:buNone/>
              <a:defRPr sz="1600">
                <a:solidFill>
                  <a:srgbClr val="8D8E90"/>
                </a:solidFill>
              </a:defRPr>
            </a:lvl5pPr>
            <a:lvl6pPr marL="2743200" lvl="5" indent="-228600" algn="l">
              <a:lnSpc>
                <a:spcPct val="90000"/>
              </a:lnSpc>
              <a:spcBef>
                <a:spcPts val="500"/>
              </a:spcBef>
              <a:spcAft>
                <a:spcPts val="0"/>
              </a:spcAft>
              <a:buClr>
                <a:srgbClr val="8D8E90"/>
              </a:buClr>
              <a:buSzPts val="1600"/>
              <a:buNone/>
              <a:defRPr sz="1600">
                <a:solidFill>
                  <a:srgbClr val="8D8E90"/>
                </a:solidFill>
              </a:defRPr>
            </a:lvl6pPr>
            <a:lvl7pPr marL="3200400" lvl="6" indent="-228600" algn="l">
              <a:lnSpc>
                <a:spcPct val="90000"/>
              </a:lnSpc>
              <a:spcBef>
                <a:spcPts val="500"/>
              </a:spcBef>
              <a:spcAft>
                <a:spcPts val="0"/>
              </a:spcAft>
              <a:buClr>
                <a:srgbClr val="8D8E90"/>
              </a:buClr>
              <a:buSzPts val="1600"/>
              <a:buNone/>
              <a:defRPr sz="1600">
                <a:solidFill>
                  <a:srgbClr val="8D8E90"/>
                </a:solidFill>
              </a:defRPr>
            </a:lvl7pPr>
            <a:lvl8pPr marL="3657600" lvl="7" indent="-228600" algn="l">
              <a:lnSpc>
                <a:spcPct val="90000"/>
              </a:lnSpc>
              <a:spcBef>
                <a:spcPts val="500"/>
              </a:spcBef>
              <a:spcAft>
                <a:spcPts val="0"/>
              </a:spcAft>
              <a:buClr>
                <a:srgbClr val="8D8E90"/>
              </a:buClr>
              <a:buSzPts val="1600"/>
              <a:buNone/>
              <a:defRPr sz="1600">
                <a:solidFill>
                  <a:srgbClr val="8D8E90"/>
                </a:solidFill>
              </a:defRPr>
            </a:lvl8pPr>
            <a:lvl9pPr marL="4114800" lvl="8" indent="-228600" algn="l">
              <a:lnSpc>
                <a:spcPct val="90000"/>
              </a:lnSpc>
              <a:spcBef>
                <a:spcPts val="500"/>
              </a:spcBef>
              <a:spcAft>
                <a:spcPts val="0"/>
              </a:spcAft>
              <a:buClr>
                <a:srgbClr val="8D8E90"/>
              </a:buClr>
              <a:buSzPts val="1600"/>
              <a:buNone/>
              <a:defRPr sz="1600">
                <a:solidFill>
                  <a:srgbClr val="8D8E90"/>
                </a:solidFill>
              </a:defRPr>
            </a:lvl9pPr>
          </a:lstStyle>
          <a:p>
            <a:endParaRPr/>
          </a:p>
        </p:txBody>
      </p:sp>
      <p:sp>
        <p:nvSpPr>
          <p:cNvPr id="192" name="Google Shape;192;p22"/>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3" name="Google Shape;193;p22"/>
          <p:cNvSpPr/>
          <p:nvPr/>
        </p:nvSpPr>
        <p:spPr>
          <a:xfrm>
            <a:off x="371475" y="580571"/>
            <a:ext cx="1573439" cy="150018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22"/>
          <p:cNvSpPr/>
          <p:nvPr/>
        </p:nvSpPr>
        <p:spPr>
          <a:xfrm>
            <a:off x="7097486" y="5105274"/>
            <a:ext cx="4794477" cy="72596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06303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95"/>
        <p:cNvGrpSpPr/>
        <p:nvPr/>
      </p:nvGrpSpPr>
      <p:grpSpPr>
        <a:xfrm>
          <a:off x="0" y="0"/>
          <a:ext cx="0" cy="0"/>
          <a:chOff x="0" y="0"/>
          <a:chExt cx="0" cy="0"/>
        </a:xfrm>
      </p:grpSpPr>
      <p:sp>
        <p:nvSpPr>
          <p:cNvPr id="196" name="Google Shape;196;p23"/>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7" name="Google Shape;197;p23"/>
          <p:cNvSpPr/>
          <p:nvPr/>
        </p:nvSpPr>
        <p:spPr>
          <a:xfrm>
            <a:off x="0" y="0"/>
            <a:ext cx="6096000"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23"/>
          <p:cNvSpPr>
            <a:spLocks noGrp="1"/>
          </p:cNvSpPr>
          <p:nvPr>
            <p:ph type="pic" idx="2"/>
          </p:nvPr>
        </p:nvSpPr>
        <p:spPr>
          <a:xfrm>
            <a:off x="371476" y="260350"/>
            <a:ext cx="11520488" cy="6009821"/>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9" name="Google Shape;199;p23"/>
          <p:cNvSpPr txBox="1">
            <a:spLocks noGrp="1"/>
          </p:cNvSpPr>
          <p:nvPr>
            <p:ph type="title"/>
          </p:nvPr>
        </p:nvSpPr>
        <p:spPr>
          <a:xfrm>
            <a:off x="1174750" y="3957831"/>
            <a:ext cx="9620250" cy="15001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23"/>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1" name="Google Shape;201;p23"/>
          <p:cNvSpPr/>
          <p:nvPr/>
        </p:nvSpPr>
        <p:spPr>
          <a:xfrm>
            <a:off x="1093471" y="3843394"/>
            <a:ext cx="1722120" cy="1729060"/>
          </a:xfrm>
          <a:custGeom>
            <a:avLst/>
            <a:gdLst/>
            <a:ahLst/>
            <a:cxnLst/>
            <a:rect l="l" t="t" r="r" b="b"/>
            <a:pathLst>
              <a:path w="2730500" h="2730500" extrusionOk="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905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02"/>
        <p:cNvGrpSpPr/>
        <p:nvPr/>
      </p:nvGrpSpPr>
      <p:grpSpPr>
        <a:xfrm>
          <a:off x="0" y="0"/>
          <a:ext cx="0" cy="0"/>
          <a:chOff x="0" y="0"/>
          <a:chExt cx="0" cy="0"/>
        </a:xfrm>
      </p:grpSpPr>
      <p:sp>
        <p:nvSpPr>
          <p:cNvPr id="203" name="Google Shape;203;p24"/>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24"/>
          <p:cNvSpPr>
            <a:spLocks noGrp="1"/>
          </p:cNvSpPr>
          <p:nvPr>
            <p:ph type="pic" idx="2"/>
          </p:nvPr>
        </p:nvSpPr>
        <p:spPr>
          <a:xfrm>
            <a:off x="5400675" y="260350"/>
            <a:ext cx="6499502" cy="5940425"/>
          </a:xfrm>
          <a:prstGeom prst="rect">
            <a:avLst/>
          </a:prstGeom>
          <a:solidFill>
            <a:srgbClr val="F2F2F2"/>
          </a:solid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4"/>
          <p:cNvSpPr txBox="1">
            <a:spLocks noGrp="1"/>
          </p:cNvSpPr>
          <p:nvPr>
            <p:ph type="title"/>
          </p:nvPr>
        </p:nvSpPr>
        <p:spPr>
          <a:xfrm>
            <a:off x="371475" y="1596928"/>
            <a:ext cx="4810125" cy="326726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5"/>
              </a:buClr>
              <a:buSzPts val="6000"/>
              <a:buFont typeface="Calibri"/>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4"/>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7" name="Google Shape;207;p24"/>
          <p:cNvSpPr/>
          <p:nvPr/>
        </p:nvSpPr>
        <p:spPr>
          <a:xfrm>
            <a:off x="3933498" y="4952673"/>
            <a:ext cx="1248102" cy="124810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8" name="Google Shape;208;p24"/>
          <p:cNvSpPr/>
          <p:nvPr/>
        </p:nvSpPr>
        <p:spPr>
          <a:xfrm>
            <a:off x="371475" y="1011911"/>
            <a:ext cx="496540" cy="4965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9" name="Google Shape;209;p24"/>
          <p:cNvSpPr/>
          <p:nvPr/>
        </p:nvSpPr>
        <p:spPr>
          <a:xfrm>
            <a:off x="620587" y="671713"/>
            <a:ext cx="247428" cy="24742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72971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10"/>
        <p:cNvGrpSpPr/>
        <p:nvPr/>
      </p:nvGrpSpPr>
      <p:grpSpPr>
        <a:xfrm>
          <a:off x="0" y="0"/>
          <a:ext cx="0" cy="0"/>
          <a:chOff x="0" y="0"/>
          <a:chExt cx="0" cy="0"/>
        </a:xfrm>
      </p:grpSpPr>
      <p:sp>
        <p:nvSpPr>
          <p:cNvPr id="211" name="Google Shape;211;p25"/>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2" name="Google Shape;212;p25"/>
          <p:cNvSpPr txBox="1">
            <a:spLocks noGrp="1"/>
          </p:cNvSpPr>
          <p:nvPr>
            <p:ph type="title"/>
          </p:nvPr>
        </p:nvSpPr>
        <p:spPr>
          <a:xfrm>
            <a:off x="371475" y="3917949"/>
            <a:ext cx="6915150" cy="226833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000"/>
              <a:buFont typeface="Calibri"/>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25"/>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4" name="Google Shape;214;p25"/>
          <p:cNvSpPr/>
          <p:nvPr/>
        </p:nvSpPr>
        <p:spPr>
          <a:xfrm>
            <a:off x="5222179" y="2327274"/>
            <a:ext cx="2176462" cy="15112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5" name="Google Shape;215;p25"/>
          <p:cNvSpPr/>
          <p:nvPr/>
        </p:nvSpPr>
        <p:spPr>
          <a:xfrm>
            <a:off x="7468839" y="3917949"/>
            <a:ext cx="2176462" cy="228282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5"/>
          <p:cNvSpPr>
            <a:spLocks noGrp="1"/>
          </p:cNvSpPr>
          <p:nvPr>
            <p:ph type="pic" idx="2"/>
          </p:nvPr>
        </p:nvSpPr>
        <p:spPr>
          <a:xfrm>
            <a:off x="371474" y="260351"/>
            <a:ext cx="11520489" cy="5940424"/>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6112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46"/>
        <p:cNvGrpSpPr/>
        <p:nvPr/>
      </p:nvGrpSpPr>
      <p:grpSpPr>
        <a:xfrm>
          <a:off x="0" y="0"/>
          <a:ext cx="0" cy="0"/>
          <a:chOff x="0" y="0"/>
          <a:chExt cx="0" cy="0"/>
        </a:xfrm>
      </p:grpSpPr>
      <p:sp>
        <p:nvSpPr>
          <p:cNvPr id="47" name="Google Shape;47;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6"/>
          <p:cNvSpPr/>
          <p:nvPr/>
        </p:nvSpPr>
        <p:spPr>
          <a:xfrm>
            <a:off x="9398000" y="0"/>
            <a:ext cx="2793999"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49;p6"/>
          <p:cNvSpPr>
            <a:spLocks noGrp="1"/>
          </p:cNvSpPr>
          <p:nvPr>
            <p:ph type="pic" idx="2"/>
          </p:nvPr>
        </p:nvSpPr>
        <p:spPr>
          <a:xfrm>
            <a:off x="0" y="260350"/>
            <a:ext cx="11891963" cy="630078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75927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26"/>
        <p:cNvGrpSpPr/>
        <p:nvPr/>
      </p:nvGrpSpPr>
      <p:grpSpPr>
        <a:xfrm>
          <a:off x="0" y="0"/>
          <a:ext cx="0" cy="0"/>
          <a:chOff x="0" y="0"/>
          <a:chExt cx="0" cy="0"/>
        </a:xfrm>
      </p:grpSpPr>
      <p:sp>
        <p:nvSpPr>
          <p:cNvPr id="227" name="Google Shape;227;p27"/>
          <p:cNvSpPr txBox="1">
            <a:spLocks noGrp="1"/>
          </p:cNvSpPr>
          <p:nvPr>
            <p:ph type="title"/>
          </p:nvPr>
        </p:nvSpPr>
        <p:spPr>
          <a:xfrm>
            <a:off x="371475" y="260351"/>
            <a:ext cx="11520487"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27"/>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p27"/>
          <p:cNvSpPr>
            <a:spLocks noGrp="1"/>
          </p:cNvSpPr>
          <p:nvPr>
            <p:ph type="pic" idx="2"/>
          </p:nvPr>
        </p:nvSpPr>
        <p:spPr>
          <a:xfrm>
            <a:off x="371475" y="1233488"/>
            <a:ext cx="11520488" cy="2381361"/>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27"/>
          <p:cNvSpPr/>
          <p:nvPr/>
        </p:nvSpPr>
        <p:spPr>
          <a:xfrm>
            <a:off x="371475" y="3643799"/>
            <a:ext cx="11520488" cy="27336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1" name="Google Shape;231;p27"/>
          <p:cNvSpPr txBox="1">
            <a:spLocks noGrp="1"/>
          </p:cNvSpPr>
          <p:nvPr>
            <p:ph type="body" idx="1"/>
          </p:nvPr>
        </p:nvSpPr>
        <p:spPr>
          <a:xfrm>
            <a:off x="6383054" y="3808206"/>
            <a:ext cx="5255193" cy="24048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04800" algn="l">
              <a:lnSpc>
                <a:spcPct val="90000"/>
              </a:lnSpc>
              <a:spcBef>
                <a:spcPts val="500"/>
              </a:spcBef>
              <a:spcAft>
                <a:spcPts val="0"/>
              </a:spcAft>
              <a:buClr>
                <a:schemeClr val="lt1"/>
              </a:buClr>
              <a:buSzPts val="1200"/>
              <a:buChar char="•"/>
              <a:defRPr sz="1200">
                <a:solidFill>
                  <a:schemeClr val="lt1"/>
                </a:solidFill>
              </a:defRPr>
            </a:lvl4pPr>
            <a:lvl5pPr marL="2286000" lvl="4" indent="-304800" algn="l">
              <a:lnSpc>
                <a:spcPct val="90000"/>
              </a:lnSpc>
              <a:spcBef>
                <a:spcPts val="500"/>
              </a:spcBef>
              <a:spcAft>
                <a:spcPts val="0"/>
              </a:spcAft>
              <a:buClr>
                <a:schemeClr val="lt1"/>
              </a:buClr>
              <a:buSzPts val="1200"/>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27"/>
          <p:cNvSpPr txBox="1">
            <a:spLocks noGrp="1"/>
          </p:cNvSpPr>
          <p:nvPr>
            <p:ph type="body" idx="3"/>
          </p:nvPr>
        </p:nvSpPr>
        <p:spPr>
          <a:xfrm>
            <a:off x="622406" y="3808236"/>
            <a:ext cx="5256000" cy="2404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17500" algn="l">
              <a:lnSpc>
                <a:spcPct val="90000"/>
              </a:lnSpc>
              <a:spcBef>
                <a:spcPts val="500"/>
              </a:spcBef>
              <a:spcAft>
                <a:spcPts val="0"/>
              </a:spcAft>
              <a:buClr>
                <a:schemeClr val="lt1"/>
              </a:buClr>
              <a:buSzPts val="1400"/>
              <a:buChar char="•"/>
              <a:defRPr sz="1400">
                <a:solidFill>
                  <a:schemeClr val="lt1"/>
                </a:solidFill>
              </a:defRPr>
            </a:lvl3pPr>
            <a:lvl4pPr marL="1828800" lvl="3" indent="-304800" algn="l">
              <a:lnSpc>
                <a:spcPct val="90000"/>
              </a:lnSpc>
              <a:spcBef>
                <a:spcPts val="500"/>
              </a:spcBef>
              <a:spcAft>
                <a:spcPts val="0"/>
              </a:spcAft>
              <a:buClr>
                <a:schemeClr val="lt1"/>
              </a:buClr>
              <a:buSzPts val="1200"/>
              <a:buChar char="•"/>
              <a:defRPr sz="1200">
                <a:solidFill>
                  <a:schemeClr val="lt1"/>
                </a:solidFill>
              </a:defRPr>
            </a:lvl4pPr>
            <a:lvl5pPr marL="2286000" lvl="4" indent="-304800" algn="l">
              <a:lnSpc>
                <a:spcPct val="90000"/>
              </a:lnSpc>
              <a:spcBef>
                <a:spcPts val="500"/>
              </a:spcBef>
              <a:spcAft>
                <a:spcPts val="0"/>
              </a:spcAft>
              <a:buClr>
                <a:schemeClr val="lt1"/>
              </a:buClr>
              <a:buSzPts val="1200"/>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3" name="Google Shape;233;p27"/>
          <p:cNvCxnSpPr/>
          <p:nvPr/>
        </p:nvCxnSpPr>
        <p:spPr>
          <a:xfrm>
            <a:off x="6131719" y="3774712"/>
            <a:ext cx="0" cy="2471849"/>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229669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234"/>
        <p:cNvGrpSpPr/>
        <p:nvPr/>
      </p:nvGrpSpPr>
      <p:grpSpPr>
        <a:xfrm>
          <a:off x="0" y="0"/>
          <a:ext cx="0" cy="0"/>
          <a:chOff x="0" y="0"/>
          <a:chExt cx="0" cy="0"/>
        </a:xfrm>
      </p:grpSpPr>
      <p:sp>
        <p:nvSpPr>
          <p:cNvPr id="235" name="Google Shape;235;p28"/>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6" name="Google Shape;236;p28"/>
          <p:cNvSpPr/>
          <p:nvPr/>
        </p:nvSpPr>
        <p:spPr>
          <a:xfrm>
            <a:off x="7162799" y="3052634"/>
            <a:ext cx="1368533" cy="11301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7" name="Google Shape;237;p28"/>
          <p:cNvSpPr txBox="1">
            <a:spLocks noGrp="1"/>
          </p:cNvSpPr>
          <p:nvPr>
            <p:ph type="title"/>
          </p:nvPr>
        </p:nvSpPr>
        <p:spPr>
          <a:xfrm>
            <a:off x="371475" y="1334424"/>
            <a:ext cx="4448175" cy="152082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28"/>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9" name="Google Shape;239;p28"/>
          <p:cNvSpPr txBox="1">
            <a:spLocks noGrp="1"/>
          </p:cNvSpPr>
          <p:nvPr>
            <p:ph type="body" idx="1"/>
          </p:nvPr>
        </p:nvSpPr>
        <p:spPr>
          <a:xfrm>
            <a:off x="3609563" y="3118775"/>
            <a:ext cx="2927311" cy="308199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solidFill>
                  <a:schemeClr val="dk1"/>
                </a:solidFill>
              </a:defRPr>
            </a:lvl1pPr>
            <a:lvl2pPr marL="914400" lvl="1" indent="-330200" algn="l">
              <a:lnSpc>
                <a:spcPct val="90000"/>
              </a:lnSpc>
              <a:spcBef>
                <a:spcPts val="500"/>
              </a:spcBef>
              <a:spcAft>
                <a:spcPts val="0"/>
              </a:spcAft>
              <a:buClr>
                <a:schemeClr val="dk1"/>
              </a:buClr>
              <a:buSzPts val="1600"/>
              <a:buChar char="•"/>
              <a:defRPr sz="1600">
                <a:solidFill>
                  <a:schemeClr val="dk1"/>
                </a:solidFill>
              </a:defRPr>
            </a:lvl2pPr>
            <a:lvl3pPr marL="1371600" lvl="2" indent="-317500" algn="l">
              <a:lnSpc>
                <a:spcPct val="90000"/>
              </a:lnSpc>
              <a:spcBef>
                <a:spcPts val="500"/>
              </a:spcBef>
              <a:spcAft>
                <a:spcPts val="0"/>
              </a:spcAft>
              <a:buClr>
                <a:schemeClr val="dk1"/>
              </a:buClr>
              <a:buSzPts val="1400"/>
              <a:buChar char="•"/>
              <a:defRPr sz="1400">
                <a:solidFill>
                  <a:schemeClr val="dk1"/>
                </a:solidFill>
              </a:defRPr>
            </a:lvl3pPr>
            <a:lvl4pPr marL="1828800" lvl="3" indent="-304800" algn="l">
              <a:lnSpc>
                <a:spcPct val="90000"/>
              </a:lnSpc>
              <a:spcBef>
                <a:spcPts val="500"/>
              </a:spcBef>
              <a:spcAft>
                <a:spcPts val="0"/>
              </a:spcAft>
              <a:buClr>
                <a:schemeClr val="dk1"/>
              </a:buClr>
              <a:buSzPts val="1200"/>
              <a:buChar char="•"/>
              <a:defRPr sz="1200">
                <a:solidFill>
                  <a:schemeClr val="dk1"/>
                </a:solidFill>
              </a:defRPr>
            </a:lvl4pPr>
            <a:lvl5pPr marL="2286000" lvl="4" indent="-304800" algn="l">
              <a:lnSpc>
                <a:spcPct val="90000"/>
              </a:lnSpc>
              <a:spcBef>
                <a:spcPts val="500"/>
              </a:spcBef>
              <a:spcAft>
                <a:spcPts val="0"/>
              </a:spcAft>
              <a:buClr>
                <a:schemeClr val="dk1"/>
              </a:buClr>
              <a:buSzPts val="1200"/>
              <a:buChar char="•"/>
              <a:defRPr sz="12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28"/>
          <p:cNvSpPr txBox="1">
            <a:spLocks noGrp="1"/>
          </p:cNvSpPr>
          <p:nvPr>
            <p:ph type="body" idx="2"/>
          </p:nvPr>
        </p:nvSpPr>
        <p:spPr>
          <a:xfrm>
            <a:off x="371475" y="3118776"/>
            <a:ext cx="2926800" cy="308192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solidFill>
                  <a:schemeClr val="dk1"/>
                </a:solidFill>
              </a:defRPr>
            </a:lvl1pPr>
            <a:lvl2pPr marL="914400" lvl="1" indent="-330200" algn="l">
              <a:lnSpc>
                <a:spcPct val="90000"/>
              </a:lnSpc>
              <a:spcBef>
                <a:spcPts val="500"/>
              </a:spcBef>
              <a:spcAft>
                <a:spcPts val="0"/>
              </a:spcAft>
              <a:buClr>
                <a:schemeClr val="dk1"/>
              </a:buClr>
              <a:buSzPts val="1600"/>
              <a:buChar char="•"/>
              <a:defRPr sz="1600">
                <a:solidFill>
                  <a:schemeClr val="dk1"/>
                </a:solidFill>
              </a:defRPr>
            </a:lvl2pPr>
            <a:lvl3pPr marL="1371600" lvl="2" indent="-317500" algn="l">
              <a:lnSpc>
                <a:spcPct val="90000"/>
              </a:lnSpc>
              <a:spcBef>
                <a:spcPts val="500"/>
              </a:spcBef>
              <a:spcAft>
                <a:spcPts val="0"/>
              </a:spcAft>
              <a:buClr>
                <a:schemeClr val="dk1"/>
              </a:buClr>
              <a:buSzPts val="1400"/>
              <a:buChar char="•"/>
              <a:defRPr sz="1400">
                <a:solidFill>
                  <a:schemeClr val="dk1"/>
                </a:solidFill>
              </a:defRPr>
            </a:lvl3pPr>
            <a:lvl4pPr marL="1828800" lvl="3" indent="-304800" algn="l">
              <a:lnSpc>
                <a:spcPct val="90000"/>
              </a:lnSpc>
              <a:spcBef>
                <a:spcPts val="500"/>
              </a:spcBef>
              <a:spcAft>
                <a:spcPts val="0"/>
              </a:spcAft>
              <a:buClr>
                <a:schemeClr val="dk1"/>
              </a:buClr>
              <a:buSzPts val="1200"/>
              <a:buChar char="•"/>
              <a:defRPr sz="1200">
                <a:solidFill>
                  <a:schemeClr val="dk1"/>
                </a:solidFill>
              </a:defRPr>
            </a:lvl4pPr>
            <a:lvl5pPr marL="2286000" lvl="4" indent="-304800" algn="l">
              <a:lnSpc>
                <a:spcPct val="90000"/>
              </a:lnSpc>
              <a:spcBef>
                <a:spcPts val="500"/>
              </a:spcBef>
              <a:spcAft>
                <a:spcPts val="0"/>
              </a:spcAft>
              <a:buClr>
                <a:schemeClr val="dk1"/>
              </a:buClr>
              <a:buSzPts val="1200"/>
              <a:buChar char="•"/>
              <a:defRPr sz="12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28"/>
          <p:cNvSpPr>
            <a:spLocks noGrp="1"/>
          </p:cNvSpPr>
          <p:nvPr>
            <p:ph type="pic" idx="3"/>
          </p:nvPr>
        </p:nvSpPr>
        <p:spPr>
          <a:xfrm>
            <a:off x="4908415" y="-4277"/>
            <a:ext cx="7283585" cy="6204974"/>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Google Shape;242;p28"/>
          <p:cNvSpPr/>
          <p:nvPr/>
        </p:nvSpPr>
        <p:spPr>
          <a:xfrm>
            <a:off x="6210299" y="2027725"/>
            <a:ext cx="1073287" cy="91867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28"/>
          <p:cNvSpPr/>
          <p:nvPr/>
        </p:nvSpPr>
        <p:spPr>
          <a:xfrm>
            <a:off x="8661263" y="4055448"/>
            <a:ext cx="1073287" cy="91867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44" name="Google Shape;244;p28"/>
          <p:cNvCxnSpPr/>
          <p:nvPr/>
        </p:nvCxnSpPr>
        <p:spPr>
          <a:xfrm>
            <a:off x="3452019" y="3106075"/>
            <a:ext cx="0" cy="3094700"/>
          </a:xfrm>
          <a:prstGeom prst="straightConnector1">
            <a:avLst/>
          </a:prstGeom>
          <a:noFill/>
          <a:ln w="9525" cap="flat" cmpd="sng">
            <a:solidFill>
              <a:schemeClr val="accent1"/>
            </a:solidFill>
            <a:prstDash val="solid"/>
            <a:miter lim="800000"/>
            <a:headEnd type="none" w="sm" len="sm"/>
            <a:tailEnd type="none" w="sm" len="sm"/>
          </a:ln>
        </p:spPr>
      </p:cxnSp>
      <p:sp>
        <p:nvSpPr>
          <p:cNvPr id="245" name="Google Shape;245;p28"/>
          <p:cNvSpPr/>
          <p:nvPr/>
        </p:nvSpPr>
        <p:spPr>
          <a:xfrm>
            <a:off x="0" y="1405862"/>
            <a:ext cx="300037" cy="14652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49799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Two Content" userDrawn="1">
  <p:cSld name="4_Two Content">
    <p:spTree>
      <p:nvGrpSpPr>
        <p:cNvPr id="1" name="Shape 246"/>
        <p:cNvGrpSpPr/>
        <p:nvPr/>
      </p:nvGrpSpPr>
      <p:grpSpPr>
        <a:xfrm>
          <a:off x="0" y="0"/>
          <a:ext cx="0" cy="0"/>
          <a:chOff x="0" y="0"/>
          <a:chExt cx="0" cy="0"/>
        </a:xfrm>
      </p:grpSpPr>
      <p:sp>
        <p:nvSpPr>
          <p:cNvPr id="247" name="Google Shape;247;p29"/>
          <p:cNvSpPr/>
          <p:nvPr/>
        </p:nvSpPr>
        <p:spPr>
          <a:xfrm>
            <a:off x="0" y="0"/>
            <a:ext cx="12192000" cy="63817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8" name="Google Shape;248;p29"/>
          <p:cNvSpPr>
            <a:spLocks noGrp="1"/>
          </p:cNvSpPr>
          <p:nvPr>
            <p:ph type="pic" idx="2"/>
          </p:nvPr>
        </p:nvSpPr>
        <p:spPr>
          <a:xfrm>
            <a:off x="371475" y="260350"/>
            <a:ext cx="11520488" cy="612140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9" name="Google Shape;249;p29"/>
          <p:cNvSpPr/>
          <p:nvPr userDrawn="1"/>
        </p:nvSpPr>
        <p:spPr>
          <a:xfrm>
            <a:off x="842241" y="1599936"/>
            <a:ext cx="7702602" cy="174491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0" name="Google Shape;250;p29"/>
          <p:cNvSpPr/>
          <p:nvPr userDrawn="1"/>
        </p:nvSpPr>
        <p:spPr>
          <a:xfrm>
            <a:off x="842241" y="4044865"/>
            <a:ext cx="7702602" cy="1755860"/>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1" name="Google Shape;251;p29"/>
          <p:cNvSpPr txBox="1">
            <a:spLocks noGrp="1"/>
          </p:cNvSpPr>
          <p:nvPr>
            <p:ph type="title"/>
          </p:nvPr>
        </p:nvSpPr>
        <p:spPr>
          <a:xfrm>
            <a:off x="1587504" y="260350"/>
            <a:ext cx="9016993" cy="76107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29"/>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9965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59"/>
        <p:cNvGrpSpPr/>
        <p:nvPr/>
      </p:nvGrpSpPr>
      <p:grpSpPr>
        <a:xfrm>
          <a:off x="0" y="0"/>
          <a:ext cx="0" cy="0"/>
          <a:chOff x="0" y="0"/>
          <a:chExt cx="0" cy="0"/>
        </a:xfrm>
      </p:grpSpPr>
      <p:sp>
        <p:nvSpPr>
          <p:cNvPr id="260" name="Google Shape;260;p3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1" name="Google Shape;261;p31"/>
          <p:cNvSpPr>
            <a:spLocks noGrp="1"/>
          </p:cNvSpPr>
          <p:nvPr>
            <p:ph type="pic" idx="2"/>
          </p:nvPr>
        </p:nvSpPr>
        <p:spPr>
          <a:xfrm>
            <a:off x="1" y="1"/>
            <a:ext cx="12191999" cy="6857999"/>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73138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62"/>
        <p:cNvGrpSpPr/>
        <p:nvPr/>
      </p:nvGrpSpPr>
      <p:grpSpPr>
        <a:xfrm>
          <a:off x="0" y="0"/>
          <a:ext cx="0" cy="0"/>
          <a:chOff x="0" y="0"/>
          <a:chExt cx="0" cy="0"/>
        </a:xfrm>
      </p:grpSpPr>
      <p:sp>
        <p:nvSpPr>
          <p:cNvPr id="263" name="Google Shape;263;p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4" name="Google Shape;264;p32"/>
          <p:cNvSpPr>
            <a:spLocks noGrp="1"/>
          </p:cNvSpPr>
          <p:nvPr>
            <p:ph type="pic" idx="2"/>
          </p:nvPr>
        </p:nvSpPr>
        <p:spPr>
          <a:xfrm>
            <a:off x="371475" y="260350"/>
            <a:ext cx="4492625" cy="630078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5" name="Google Shape;265;p32"/>
          <p:cNvSpPr>
            <a:spLocks noGrp="1"/>
          </p:cNvSpPr>
          <p:nvPr>
            <p:ph type="pic" idx="3"/>
          </p:nvPr>
        </p:nvSpPr>
        <p:spPr>
          <a:xfrm>
            <a:off x="4981575" y="260350"/>
            <a:ext cx="2740025" cy="630078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32"/>
          <p:cNvSpPr>
            <a:spLocks noGrp="1"/>
          </p:cNvSpPr>
          <p:nvPr>
            <p:ph type="pic" idx="4"/>
          </p:nvPr>
        </p:nvSpPr>
        <p:spPr>
          <a:xfrm>
            <a:off x="7839076" y="260350"/>
            <a:ext cx="4052888" cy="380365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7" name="Google Shape;267;p32"/>
          <p:cNvSpPr>
            <a:spLocks noGrp="1"/>
          </p:cNvSpPr>
          <p:nvPr>
            <p:ph type="pic" idx="5"/>
          </p:nvPr>
        </p:nvSpPr>
        <p:spPr>
          <a:xfrm>
            <a:off x="7839076" y="4165600"/>
            <a:ext cx="4052888" cy="239553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8125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68"/>
        <p:cNvGrpSpPr/>
        <p:nvPr/>
      </p:nvGrpSpPr>
      <p:grpSpPr>
        <a:xfrm>
          <a:off x="0" y="0"/>
          <a:ext cx="0" cy="0"/>
          <a:chOff x="0" y="0"/>
          <a:chExt cx="0" cy="0"/>
        </a:xfrm>
      </p:grpSpPr>
      <p:sp>
        <p:nvSpPr>
          <p:cNvPr id="269" name="Google Shape;269;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0" name="Google Shape;270;p33"/>
          <p:cNvSpPr>
            <a:spLocks noGrp="1"/>
          </p:cNvSpPr>
          <p:nvPr>
            <p:ph type="pic" idx="2"/>
          </p:nvPr>
        </p:nvSpPr>
        <p:spPr>
          <a:xfrm>
            <a:off x="0" y="1233488"/>
            <a:ext cx="12192000" cy="4391024"/>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71" name="Google Shape;271;p33"/>
          <p:cNvGrpSpPr/>
          <p:nvPr/>
        </p:nvGrpSpPr>
        <p:grpSpPr>
          <a:xfrm>
            <a:off x="371474" y="260350"/>
            <a:ext cx="644525" cy="973138"/>
            <a:chOff x="371475" y="671713"/>
            <a:chExt cx="496540" cy="836738"/>
          </a:xfrm>
        </p:grpSpPr>
        <p:sp>
          <p:nvSpPr>
            <p:cNvPr id="272" name="Google Shape;272;p33"/>
            <p:cNvSpPr/>
            <p:nvPr/>
          </p:nvSpPr>
          <p:spPr>
            <a:xfrm>
              <a:off x="371475" y="1011911"/>
              <a:ext cx="496540" cy="4965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3" name="Google Shape;273;p33"/>
            <p:cNvSpPr/>
            <p:nvPr/>
          </p:nvSpPr>
          <p:spPr>
            <a:xfrm>
              <a:off x="620587" y="671713"/>
              <a:ext cx="247428" cy="24742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74" name="Google Shape;274;p33"/>
          <p:cNvSpPr/>
          <p:nvPr/>
        </p:nvSpPr>
        <p:spPr>
          <a:xfrm>
            <a:off x="10795001" y="5642462"/>
            <a:ext cx="1397000" cy="121553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71578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75"/>
        <p:cNvGrpSpPr/>
        <p:nvPr/>
      </p:nvGrpSpPr>
      <p:grpSpPr>
        <a:xfrm>
          <a:off x="0" y="0"/>
          <a:ext cx="0" cy="0"/>
          <a:chOff x="0" y="0"/>
          <a:chExt cx="0" cy="0"/>
        </a:xfrm>
      </p:grpSpPr>
      <p:sp>
        <p:nvSpPr>
          <p:cNvPr id="276" name="Google Shape;276;p34"/>
          <p:cNvSpPr txBox="1">
            <a:spLocks noGrp="1"/>
          </p:cNvSpPr>
          <p:nvPr>
            <p:ph type="title"/>
          </p:nvPr>
        </p:nvSpPr>
        <p:spPr>
          <a:xfrm>
            <a:off x="371475" y="260351"/>
            <a:ext cx="11520487" cy="7556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34"/>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8" name="Google Shape;278;p34"/>
          <p:cNvSpPr>
            <a:spLocks noGrp="1"/>
          </p:cNvSpPr>
          <p:nvPr>
            <p:ph type="pic" idx="2"/>
          </p:nvPr>
        </p:nvSpPr>
        <p:spPr>
          <a:xfrm>
            <a:off x="371475" y="1233488"/>
            <a:ext cx="2466000" cy="496728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34"/>
          <p:cNvSpPr/>
          <p:nvPr/>
        </p:nvSpPr>
        <p:spPr>
          <a:xfrm>
            <a:off x="2892285" y="1233488"/>
            <a:ext cx="3210339" cy="12715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0" name="Google Shape;280;p34"/>
          <p:cNvSpPr txBox="1">
            <a:spLocks noGrp="1"/>
          </p:cNvSpPr>
          <p:nvPr>
            <p:ph type="body" idx="1"/>
          </p:nvPr>
        </p:nvSpPr>
        <p:spPr>
          <a:xfrm>
            <a:off x="3004445" y="1330963"/>
            <a:ext cx="2986019" cy="1076636"/>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1" name="Google Shape;281;p34"/>
          <p:cNvSpPr/>
          <p:nvPr/>
        </p:nvSpPr>
        <p:spPr>
          <a:xfrm>
            <a:off x="2892284" y="2542916"/>
            <a:ext cx="3210339" cy="3657859"/>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2" name="Google Shape;282;p34"/>
          <p:cNvSpPr txBox="1">
            <a:spLocks noGrp="1"/>
          </p:cNvSpPr>
          <p:nvPr>
            <p:ph type="body" idx="3"/>
          </p:nvPr>
        </p:nvSpPr>
        <p:spPr>
          <a:xfrm>
            <a:off x="3004445" y="2623930"/>
            <a:ext cx="2986019" cy="344888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34"/>
          <p:cNvSpPr>
            <a:spLocks noGrp="1"/>
          </p:cNvSpPr>
          <p:nvPr>
            <p:ph type="pic" idx="4"/>
          </p:nvPr>
        </p:nvSpPr>
        <p:spPr>
          <a:xfrm>
            <a:off x="6151738" y="1233487"/>
            <a:ext cx="2464907" cy="496728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4" name="Google Shape;284;p34"/>
          <p:cNvSpPr/>
          <p:nvPr/>
        </p:nvSpPr>
        <p:spPr>
          <a:xfrm>
            <a:off x="8673131" y="1233488"/>
            <a:ext cx="3210339" cy="12715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5" name="Google Shape;285;p34"/>
          <p:cNvSpPr/>
          <p:nvPr/>
        </p:nvSpPr>
        <p:spPr>
          <a:xfrm>
            <a:off x="8673130" y="2542916"/>
            <a:ext cx="3210339" cy="3657859"/>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6" name="Google Shape;286;p34"/>
          <p:cNvSpPr txBox="1">
            <a:spLocks noGrp="1"/>
          </p:cNvSpPr>
          <p:nvPr>
            <p:ph type="body" idx="5"/>
          </p:nvPr>
        </p:nvSpPr>
        <p:spPr>
          <a:xfrm>
            <a:off x="8786099" y="1333189"/>
            <a:ext cx="2984400" cy="107441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7" name="Google Shape;287;p34"/>
          <p:cNvSpPr txBox="1">
            <a:spLocks noGrp="1"/>
          </p:cNvSpPr>
          <p:nvPr>
            <p:ph type="body" idx="6"/>
          </p:nvPr>
        </p:nvSpPr>
        <p:spPr>
          <a:xfrm>
            <a:off x="8786099" y="2623930"/>
            <a:ext cx="2984400" cy="344888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37742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88"/>
        <p:cNvGrpSpPr/>
        <p:nvPr/>
      </p:nvGrpSpPr>
      <p:grpSpPr>
        <a:xfrm>
          <a:off x="0" y="0"/>
          <a:ext cx="0" cy="0"/>
          <a:chOff x="0" y="0"/>
          <a:chExt cx="0" cy="0"/>
        </a:xfrm>
      </p:grpSpPr>
      <p:sp>
        <p:nvSpPr>
          <p:cNvPr id="289" name="Google Shape;289;p35"/>
          <p:cNvSpPr txBox="1">
            <a:spLocks noGrp="1"/>
          </p:cNvSpPr>
          <p:nvPr>
            <p:ph type="title"/>
          </p:nvPr>
        </p:nvSpPr>
        <p:spPr>
          <a:xfrm>
            <a:off x="371475" y="260351"/>
            <a:ext cx="11520487" cy="7556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35"/>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1" name="Google Shape;291;p35"/>
          <p:cNvSpPr>
            <a:spLocks noGrp="1"/>
          </p:cNvSpPr>
          <p:nvPr>
            <p:ph type="pic" idx="2"/>
          </p:nvPr>
        </p:nvSpPr>
        <p:spPr>
          <a:xfrm>
            <a:off x="7063827" y="1233488"/>
            <a:ext cx="4828135" cy="496728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2" name="Google Shape;292;p35"/>
          <p:cNvSpPr/>
          <p:nvPr/>
        </p:nvSpPr>
        <p:spPr>
          <a:xfrm>
            <a:off x="371476" y="1233488"/>
            <a:ext cx="3210339" cy="12715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3" name="Google Shape;293;p35"/>
          <p:cNvSpPr txBox="1">
            <a:spLocks noGrp="1"/>
          </p:cNvSpPr>
          <p:nvPr>
            <p:ph type="body" idx="1"/>
          </p:nvPr>
        </p:nvSpPr>
        <p:spPr>
          <a:xfrm>
            <a:off x="483636" y="1330963"/>
            <a:ext cx="2986019" cy="1076636"/>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4" name="Google Shape;294;p35"/>
          <p:cNvSpPr/>
          <p:nvPr/>
        </p:nvSpPr>
        <p:spPr>
          <a:xfrm>
            <a:off x="371475" y="2542916"/>
            <a:ext cx="3210339" cy="3657859"/>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5" name="Google Shape;295;p35"/>
          <p:cNvSpPr txBox="1">
            <a:spLocks noGrp="1"/>
          </p:cNvSpPr>
          <p:nvPr>
            <p:ph type="body" idx="3"/>
          </p:nvPr>
        </p:nvSpPr>
        <p:spPr>
          <a:xfrm>
            <a:off x="483636" y="2623930"/>
            <a:ext cx="2986019" cy="344888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35"/>
          <p:cNvSpPr/>
          <p:nvPr/>
        </p:nvSpPr>
        <p:spPr>
          <a:xfrm>
            <a:off x="3717652" y="1233488"/>
            <a:ext cx="3210339" cy="12715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7" name="Google Shape;297;p35"/>
          <p:cNvSpPr/>
          <p:nvPr/>
        </p:nvSpPr>
        <p:spPr>
          <a:xfrm>
            <a:off x="3717651" y="2542916"/>
            <a:ext cx="3210339" cy="3657859"/>
          </a:xfrm>
          <a:prstGeom prst="rect">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8" name="Google Shape;298;p35"/>
          <p:cNvSpPr txBox="1">
            <a:spLocks noGrp="1"/>
          </p:cNvSpPr>
          <p:nvPr>
            <p:ph type="body" idx="4"/>
          </p:nvPr>
        </p:nvSpPr>
        <p:spPr>
          <a:xfrm>
            <a:off x="3830620" y="1333189"/>
            <a:ext cx="2984400" cy="107441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9" name="Google Shape;299;p35"/>
          <p:cNvSpPr txBox="1">
            <a:spLocks noGrp="1"/>
          </p:cNvSpPr>
          <p:nvPr>
            <p:ph type="body" idx="5"/>
          </p:nvPr>
        </p:nvSpPr>
        <p:spPr>
          <a:xfrm>
            <a:off x="3830620" y="2623930"/>
            <a:ext cx="2984400" cy="344888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9731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300"/>
        <p:cNvGrpSpPr/>
        <p:nvPr/>
      </p:nvGrpSpPr>
      <p:grpSpPr>
        <a:xfrm>
          <a:off x="0" y="0"/>
          <a:ext cx="0" cy="0"/>
          <a:chOff x="0" y="0"/>
          <a:chExt cx="0" cy="0"/>
        </a:xfrm>
      </p:grpSpPr>
      <p:sp>
        <p:nvSpPr>
          <p:cNvPr id="301" name="Google Shape;301;p36"/>
          <p:cNvSpPr txBox="1">
            <a:spLocks noGrp="1"/>
          </p:cNvSpPr>
          <p:nvPr>
            <p:ph type="title"/>
          </p:nvPr>
        </p:nvSpPr>
        <p:spPr>
          <a:xfrm>
            <a:off x="371475" y="260351"/>
            <a:ext cx="11520487" cy="7556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36"/>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3" name="Google Shape;303;p36"/>
          <p:cNvSpPr>
            <a:spLocks noGrp="1"/>
          </p:cNvSpPr>
          <p:nvPr>
            <p:ph type="pic" idx="2"/>
          </p:nvPr>
        </p:nvSpPr>
        <p:spPr>
          <a:xfrm>
            <a:off x="371475" y="1233488"/>
            <a:ext cx="11520487" cy="496728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4" name="Google Shape;304;p36"/>
          <p:cNvSpPr txBox="1">
            <a:spLocks noGrp="1"/>
          </p:cNvSpPr>
          <p:nvPr>
            <p:ph type="body" idx="1"/>
          </p:nvPr>
        </p:nvSpPr>
        <p:spPr>
          <a:xfrm>
            <a:off x="6261798" y="2910543"/>
            <a:ext cx="5058000" cy="51845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5" name="Google Shape;305;p36"/>
          <p:cNvSpPr txBox="1">
            <a:spLocks noGrp="1"/>
          </p:cNvSpPr>
          <p:nvPr>
            <p:ph type="body" idx="3"/>
          </p:nvPr>
        </p:nvSpPr>
        <p:spPr>
          <a:xfrm>
            <a:off x="6261798" y="3523420"/>
            <a:ext cx="5058000" cy="2181641"/>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04800" algn="l">
              <a:lnSpc>
                <a:spcPct val="90000"/>
              </a:lnSpc>
              <a:spcBef>
                <a:spcPts val="500"/>
              </a:spcBef>
              <a:spcAft>
                <a:spcPts val="0"/>
              </a:spcAft>
              <a:buClr>
                <a:schemeClr val="lt1"/>
              </a:buClr>
              <a:buSzPts val="1200"/>
              <a:buChar char="•"/>
              <a:defRPr sz="1200">
                <a:solidFill>
                  <a:schemeClr val="lt1"/>
                </a:solidFill>
              </a:defRPr>
            </a:lvl3pPr>
            <a:lvl4pPr marL="1828800" lvl="3" indent="-298450" algn="l">
              <a:lnSpc>
                <a:spcPct val="90000"/>
              </a:lnSpc>
              <a:spcBef>
                <a:spcPts val="500"/>
              </a:spcBef>
              <a:spcAft>
                <a:spcPts val="0"/>
              </a:spcAft>
              <a:buClr>
                <a:schemeClr val="lt1"/>
              </a:buClr>
              <a:buSzPts val="1100"/>
              <a:buChar char="•"/>
              <a:defRPr sz="1100">
                <a:solidFill>
                  <a:schemeClr val="lt1"/>
                </a:solidFill>
              </a:defRPr>
            </a:lvl4pPr>
            <a:lvl5pPr marL="2286000" lvl="4" indent="-298450" algn="l">
              <a:lnSpc>
                <a:spcPct val="90000"/>
              </a:lnSpc>
              <a:spcBef>
                <a:spcPts val="500"/>
              </a:spcBef>
              <a:spcAft>
                <a:spcPts val="0"/>
              </a:spcAft>
              <a:buClr>
                <a:schemeClr val="lt1"/>
              </a:buClr>
              <a:buSzPts val="1100"/>
              <a:buChar char="•"/>
              <a:defRPr sz="11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36"/>
          <p:cNvSpPr txBox="1">
            <a:spLocks noGrp="1"/>
          </p:cNvSpPr>
          <p:nvPr>
            <p:ph type="body" idx="4"/>
          </p:nvPr>
        </p:nvSpPr>
        <p:spPr>
          <a:xfrm>
            <a:off x="895142" y="2910543"/>
            <a:ext cx="5058397" cy="51845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7" name="Google Shape;307;p36"/>
          <p:cNvSpPr txBox="1">
            <a:spLocks noGrp="1"/>
          </p:cNvSpPr>
          <p:nvPr>
            <p:ph type="body" idx="5"/>
          </p:nvPr>
        </p:nvSpPr>
        <p:spPr>
          <a:xfrm>
            <a:off x="895142" y="3523420"/>
            <a:ext cx="5058397" cy="2181641"/>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04800" algn="l">
              <a:lnSpc>
                <a:spcPct val="90000"/>
              </a:lnSpc>
              <a:spcBef>
                <a:spcPts val="500"/>
              </a:spcBef>
              <a:spcAft>
                <a:spcPts val="0"/>
              </a:spcAft>
              <a:buClr>
                <a:schemeClr val="lt1"/>
              </a:buClr>
              <a:buSzPts val="1200"/>
              <a:buChar char="•"/>
              <a:defRPr sz="1200">
                <a:solidFill>
                  <a:schemeClr val="lt1"/>
                </a:solidFill>
              </a:defRPr>
            </a:lvl3pPr>
            <a:lvl4pPr marL="1828800" lvl="3" indent="-298450" algn="l">
              <a:lnSpc>
                <a:spcPct val="90000"/>
              </a:lnSpc>
              <a:spcBef>
                <a:spcPts val="500"/>
              </a:spcBef>
              <a:spcAft>
                <a:spcPts val="0"/>
              </a:spcAft>
              <a:buClr>
                <a:schemeClr val="lt1"/>
              </a:buClr>
              <a:buSzPts val="1100"/>
              <a:buChar char="•"/>
              <a:defRPr sz="1100">
                <a:solidFill>
                  <a:schemeClr val="lt1"/>
                </a:solidFill>
              </a:defRPr>
            </a:lvl4pPr>
            <a:lvl5pPr marL="2286000" lvl="4" indent="-298450" algn="l">
              <a:lnSpc>
                <a:spcPct val="90000"/>
              </a:lnSpc>
              <a:spcBef>
                <a:spcPts val="500"/>
              </a:spcBef>
              <a:spcAft>
                <a:spcPts val="0"/>
              </a:spcAft>
              <a:buClr>
                <a:schemeClr val="lt1"/>
              </a:buClr>
              <a:buSzPts val="1100"/>
              <a:buChar char="•"/>
              <a:defRPr sz="11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6807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Comparison">
  <p:cSld name="4_Comparison">
    <p:spTree>
      <p:nvGrpSpPr>
        <p:cNvPr id="1" name="Shape 308"/>
        <p:cNvGrpSpPr/>
        <p:nvPr/>
      </p:nvGrpSpPr>
      <p:grpSpPr>
        <a:xfrm>
          <a:off x="0" y="0"/>
          <a:ext cx="0" cy="0"/>
          <a:chOff x="0" y="0"/>
          <a:chExt cx="0" cy="0"/>
        </a:xfrm>
      </p:grpSpPr>
      <p:sp>
        <p:nvSpPr>
          <p:cNvPr id="309" name="Google Shape;309;p37"/>
          <p:cNvSpPr/>
          <p:nvPr/>
        </p:nvSpPr>
        <p:spPr>
          <a:xfrm>
            <a:off x="6441279" y="3761720"/>
            <a:ext cx="5446800" cy="240095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0" name="Google Shape;310;p37"/>
          <p:cNvSpPr/>
          <p:nvPr/>
        </p:nvSpPr>
        <p:spPr>
          <a:xfrm>
            <a:off x="371474" y="1271588"/>
            <a:ext cx="5445125" cy="240095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1" name="Google Shape;311;p37"/>
          <p:cNvSpPr txBox="1">
            <a:spLocks noGrp="1"/>
          </p:cNvSpPr>
          <p:nvPr>
            <p:ph type="title"/>
          </p:nvPr>
        </p:nvSpPr>
        <p:spPr>
          <a:xfrm>
            <a:off x="371475" y="260351"/>
            <a:ext cx="11520487" cy="7556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37"/>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13" name="Google Shape;313;p37"/>
          <p:cNvSpPr txBox="1">
            <a:spLocks noGrp="1"/>
          </p:cNvSpPr>
          <p:nvPr>
            <p:ph type="body" idx="1"/>
          </p:nvPr>
        </p:nvSpPr>
        <p:spPr>
          <a:xfrm>
            <a:off x="6610169" y="3956706"/>
            <a:ext cx="5109021" cy="51845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4" name="Google Shape;314;p37"/>
          <p:cNvSpPr txBox="1">
            <a:spLocks noGrp="1"/>
          </p:cNvSpPr>
          <p:nvPr>
            <p:ph type="body" idx="2"/>
          </p:nvPr>
        </p:nvSpPr>
        <p:spPr>
          <a:xfrm>
            <a:off x="6610169" y="4569583"/>
            <a:ext cx="5109021" cy="1412117"/>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04800" algn="l">
              <a:lnSpc>
                <a:spcPct val="90000"/>
              </a:lnSpc>
              <a:spcBef>
                <a:spcPts val="500"/>
              </a:spcBef>
              <a:spcAft>
                <a:spcPts val="0"/>
              </a:spcAft>
              <a:buClr>
                <a:schemeClr val="lt1"/>
              </a:buClr>
              <a:buSzPts val="1200"/>
              <a:buChar char="•"/>
              <a:defRPr sz="1200">
                <a:solidFill>
                  <a:schemeClr val="lt1"/>
                </a:solidFill>
              </a:defRPr>
            </a:lvl3pPr>
            <a:lvl4pPr marL="1828800" lvl="3" indent="-298450" algn="l">
              <a:lnSpc>
                <a:spcPct val="90000"/>
              </a:lnSpc>
              <a:spcBef>
                <a:spcPts val="500"/>
              </a:spcBef>
              <a:spcAft>
                <a:spcPts val="0"/>
              </a:spcAft>
              <a:buClr>
                <a:schemeClr val="lt1"/>
              </a:buClr>
              <a:buSzPts val="1100"/>
              <a:buChar char="•"/>
              <a:defRPr sz="1100">
                <a:solidFill>
                  <a:schemeClr val="lt1"/>
                </a:solidFill>
              </a:defRPr>
            </a:lvl4pPr>
            <a:lvl5pPr marL="2286000" lvl="4" indent="-298450" algn="l">
              <a:lnSpc>
                <a:spcPct val="90000"/>
              </a:lnSpc>
              <a:spcBef>
                <a:spcPts val="500"/>
              </a:spcBef>
              <a:spcAft>
                <a:spcPts val="0"/>
              </a:spcAft>
              <a:buClr>
                <a:schemeClr val="lt1"/>
              </a:buClr>
              <a:buSzPts val="1100"/>
              <a:buChar char="•"/>
              <a:defRPr sz="11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37"/>
          <p:cNvSpPr txBox="1">
            <a:spLocks noGrp="1"/>
          </p:cNvSpPr>
          <p:nvPr>
            <p:ph type="body" idx="3"/>
          </p:nvPr>
        </p:nvSpPr>
        <p:spPr>
          <a:xfrm>
            <a:off x="539836" y="1462743"/>
            <a:ext cx="5108400" cy="51845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6" name="Google Shape;316;p37"/>
          <p:cNvSpPr txBox="1">
            <a:spLocks noGrp="1"/>
          </p:cNvSpPr>
          <p:nvPr>
            <p:ph type="body" idx="4"/>
          </p:nvPr>
        </p:nvSpPr>
        <p:spPr>
          <a:xfrm>
            <a:off x="539836" y="2075621"/>
            <a:ext cx="5108400" cy="139148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17500" algn="l">
              <a:lnSpc>
                <a:spcPct val="90000"/>
              </a:lnSpc>
              <a:spcBef>
                <a:spcPts val="500"/>
              </a:spcBef>
              <a:spcAft>
                <a:spcPts val="0"/>
              </a:spcAft>
              <a:buClr>
                <a:schemeClr val="lt1"/>
              </a:buClr>
              <a:buSzPts val="1400"/>
              <a:buChar char="•"/>
              <a:defRPr sz="1400">
                <a:solidFill>
                  <a:schemeClr val="lt1"/>
                </a:solidFill>
              </a:defRPr>
            </a:lvl2pPr>
            <a:lvl3pPr marL="1371600" lvl="2" indent="-304800" algn="l">
              <a:lnSpc>
                <a:spcPct val="90000"/>
              </a:lnSpc>
              <a:spcBef>
                <a:spcPts val="500"/>
              </a:spcBef>
              <a:spcAft>
                <a:spcPts val="0"/>
              </a:spcAft>
              <a:buClr>
                <a:schemeClr val="lt1"/>
              </a:buClr>
              <a:buSzPts val="1200"/>
              <a:buChar char="•"/>
              <a:defRPr sz="1200">
                <a:solidFill>
                  <a:schemeClr val="lt1"/>
                </a:solidFill>
              </a:defRPr>
            </a:lvl3pPr>
            <a:lvl4pPr marL="1828800" lvl="3" indent="-298450" algn="l">
              <a:lnSpc>
                <a:spcPct val="90000"/>
              </a:lnSpc>
              <a:spcBef>
                <a:spcPts val="500"/>
              </a:spcBef>
              <a:spcAft>
                <a:spcPts val="0"/>
              </a:spcAft>
              <a:buClr>
                <a:schemeClr val="lt1"/>
              </a:buClr>
              <a:buSzPts val="1100"/>
              <a:buChar char="•"/>
              <a:defRPr sz="1100">
                <a:solidFill>
                  <a:schemeClr val="lt1"/>
                </a:solidFill>
              </a:defRPr>
            </a:lvl4pPr>
            <a:lvl5pPr marL="2286000" lvl="4" indent="-298450" algn="l">
              <a:lnSpc>
                <a:spcPct val="90000"/>
              </a:lnSpc>
              <a:spcBef>
                <a:spcPts val="500"/>
              </a:spcBef>
              <a:spcAft>
                <a:spcPts val="0"/>
              </a:spcAft>
              <a:buClr>
                <a:schemeClr val="lt1"/>
              </a:buClr>
              <a:buSzPts val="1100"/>
              <a:buChar char="•"/>
              <a:defRPr sz="11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37"/>
          <p:cNvSpPr>
            <a:spLocks noGrp="1"/>
          </p:cNvSpPr>
          <p:nvPr>
            <p:ph type="pic" idx="5"/>
          </p:nvPr>
        </p:nvSpPr>
        <p:spPr>
          <a:xfrm>
            <a:off x="5880101" y="1271588"/>
            <a:ext cx="6012000" cy="2400955"/>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37"/>
          <p:cNvSpPr>
            <a:spLocks noGrp="1"/>
          </p:cNvSpPr>
          <p:nvPr>
            <p:ph type="pic" idx="6"/>
          </p:nvPr>
        </p:nvSpPr>
        <p:spPr>
          <a:xfrm>
            <a:off x="371475" y="3758268"/>
            <a:ext cx="6011800" cy="2400955"/>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64751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50"/>
        <p:cNvGrpSpPr/>
        <p:nvPr/>
      </p:nvGrpSpPr>
      <p:grpSpPr>
        <a:xfrm>
          <a:off x="0" y="0"/>
          <a:ext cx="0" cy="0"/>
          <a:chOff x="0" y="0"/>
          <a:chExt cx="0" cy="0"/>
        </a:xfrm>
      </p:grpSpPr>
      <p:sp>
        <p:nvSpPr>
          <p:cNvPr id="51" name="Google Shape;51;p7"/>
          <p:cNvSpPr/>
          <p:nvPr/>
        </p:nvSpPr>
        <p:spPr>
          <a:xfrm>
            <a:off x="0" y="0"/>
            <a:ext cx="12192000" cy="21463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7"/>
          <p:cNvSpPr txBox="1">
            <a:spLocks noGrp="1"/>
          </p:cNvSpPr>
          <p:nvPr>
            <p:ph type="title"/>
          </p:nvPr>
        </p:nvSpPr>
        <p:spPr>
          <a:xfrm>
            <a:off x="371475" y="260351"/>
            <a:ext cx="11520487" cy="755649"/>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6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7"/>
          <p:cNvSpPr txBox="1">
            <a:spLocks noGrp="1"/>
          </p:cNvSpPr>
          <p:nvPr>
            <p:ph type="body" idx="1"/>
          </p:nvPr>
        </p:nvSpPr>
        <p:spPr>
          <a:xfrm>
            <a:off x="6261797" y="3634443"/>
            <a:ext cx="5630165" cy="51845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000"/>
              <a:buNone/>
              <a:defRPr sz="20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7"/>
          <p:cNvSpPr txBox="1">
            <a:spLocks noGrp="1"/>
          </p:cNvSpPr>
          <p:nvPr>
            <p:ph type="body" idx="2"/>
          </p:nvPr>
        </p:nvSpPr>
        <p:spPr>
          <a:xfrm>
            <a:off x="6261797" y="4247320"/>
            <a:ext cx="5630165" cy="195345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solidFill>
                  <a:schemeClr val="dk1"/>
                </a:solidFill>
              </a:defRPr>
            </a:lvl1pPr>
            <a:lvl2pPr marL="914400" lvl="1" indent="-330200" algn="l">
              <a:lnSpc>
                <a:spcPct val="90000"/>
              </a:lnSpc>
              <a:spcBef>
                <a:spcPts val="500"/>
              </a:spcBef>
              <a:spcAft>
                <a:spcPts val="0"/>
              </a:spcAft>
              <a:buClr>
                <a:schemeClr val="dk1"/>
              </a:buClr>
              <a:buSzPts val="1600"/>
              <a:buChar char="•"/>
              <a:defRPr sz="1600">
                <a:solidFill>
                  <a:schemeClr val="dk1"/>
                </a:solidFill>
              </a:defRPr>
            </a:lvl2pPr>
            <a:lvl3pPr marL="1371600" lvl="2" indent="-317500" algn="l">
              <a:lnSpc>
                <a:spcPct val="90000"/>
              </a:lnSpc>
              <a:spcBef>
                <a:spcPts val="500"/>
              </a:spcBef>
              <a:spcAft>
                <a:spcPts val="0"/>
              </a:spcAft>
              <a:buClr>
                <a:schemeClr val="dk1"/>
              </a:buClr>
              <a:buSzPts val="1400"/>
              <a:buChar char="•"/>
              <a:defRPr sz="1400">
                <a:solidFill>
                  <a:schemeClr val="dk1"/>
                </a:solidFill>
              </a:defRPr>
            </a:lvl3pPr>
            <a:lvl4pPr marL="1828800" lvl="3" indent="-304800" algn="l">
              <a:lnSpc>
                <a:spcPct val="90000"/>
              </a:lnSpc>
              <a:spcBef>
                <a:spcPts val="500"/>
              </a:spcBef>
              <a:spcAft>
                <a:spcPts val="0"/>
              </a:spcAft>
              <a:buClr>
                <a:schemeClr val="dk1"/>
              </a:buClr>
              <a:buSzPts val="1200"/>
              <a:buChar char="•"/>
              <a:defRPr sz="1200">
                <a:solidFill>
                  <a:schemeClr val="dk1"/>
                </a:solidFill>
              </a:defRPr>
            </a:lvl4pPr>
            <a:lvl5pPr marL="2286000" lvl="4" indent="-304800" algn="l">
              <a:lnSpc>
                <a:spcPct val="90000"/>
              </a:lnSpc>
              <a:spcBef>
                <a:spcPts val="500"/>
              </a:spcBef>
              <a:spcAft>
                <a:spcPts val="0"/>
              </a:spcAft>
              <a:buClr>
                <a:schemeClr val="dk1"/>
              </a:buClr>
              <a:buSzPts val="1200"/>
              <a:buChar char="•"/>
              <a:defRPr sz="12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7"/>
          <p:cNvSpPr txBox="1">
            <a:spLocks noGrp="1"/>
          </p:cNvSpPr>
          <p:nvPr>
            <p:ph type="body" idx="3"/>
          </p:nvPr>
        </p:nvSpPr>
        <p:spPr>
          <a:xfrm>
            <a:off x="371476" y="3634443"/>
            <a:ext cx="5582064" cy="51845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000"/>
              <a:buNone/>
              <a:defRPr sz="20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7"/>
          <p:cNvSpPr txBox="1">
            <a:spLocks noGrp="1"/>
          </p:cNvSpPr>
          <p:nvPr>
            <p:ph type="body" idx="4"/>
          </p:nvPr>
        </p:nvSpPr>
        <p:spPr>
          <a:xfrm>
            <a:off x="371476" y="4247320"/>
            <a:ext cx="5582064" cy="195345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solidFill>
                  <a:schemeClr val="dk1"/>
                </a:solidFill>
              </a:defRPr>
            </a:lvl1pPr>
            <a:lvl2pPr marL="914400" lvl="1" indent="-330200" algn="l">
              <a:lnSpc>
                <a:spcPct val="90000"/>
              </a:lnSpc>
              <a:spcBef>
                <a:spcPts val="500"/>
              </a:spcBef>
              <a:spcAft>
                <a:spcPts val="0"/>
              </a:spcAft>
              <a:buClr>
                <a:schemeClr val="dk1"/>
              </a:buClr>
              <a:buSzPts val="1600"/>
              <a:buChar char="•"/>
              <a:defRPr sz="1600">
                <a:solidFill>
                  <a:schemeClr val="dk1"/>
                </a:solidFill>
              </a:defRPr>
            </a:lvl2pPr>
            <a:lvl3pPr marL="1371600" lvl="2" indent="-317500" algn="l">
              <a:lnSpc>
                <a:spcPct val="90000"/>
              </a:lnSpc>
              <a:spcBef>
                <a:spcPts val="500"/>
              </a:spcBef>
              <a:spcAft>
                <a:spcPts val="0"/>
              </a:spcAft>
              <a:buClr>
                <a:schemeClr val="dk1"/>
              </a:buClr>
              <a:buSzPts val="1400"/>
              <a:buChar char="•"/>
              <a:defRPr sz="1400">
                <a:solidFill>
                  <a:schemeClr val="dk1"/>
                </a:solidFill>
              </a:defRPr>
            </a:lvl3pPr>
            <a:lvl4pPr marL="1828800" lvl="3" indent="-304800" algn="l">
              <a:lnSpc>
                <a:spcPct val="90000"/>
              </a:lnSpc>
              <a:spcBef>
                <a:spcPts val="500"/>
              </a:spcBef>
              <a:spcAft>
                <a:spcPts val="0"/>
              </a:spcAft>
              <a:buClr>
                <a:schemeClr val="dk1"/>
              </a:buClr>
              <a:buSzPts val="1200"/>
              <a:buChar char="•"/>
              <a:defRPr sz="1200">
                <a:solidFill>
                  <a:schemeClr val="dk1"/>
                </a:solidFill>
              </a:defRPr>
            </a:lvl4pPr>
            <a:lvl5pPr marL="2286000" lvl="4" indent="-304800" algn="l">
              <a:lnSpc>
                <a:spcPct val="90000"/>
              </a:lnSpc>
              <a:spcBef>
                <a:spcPts val="500"/>
              </a:spcBef>
              <a:spcAft>
                <a:spcPts val="0"/>
              </a:spcAft>
              <a:buClr>
                <a:schemeClr val="dk1"/>
              </a:buClr>
              <a:buSzPts val="1200"/>
              <a:buChar char="•"/>
              <a:defRPr sz="12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
          <p:cNvSpPr>
            <a:spLocks noGrp="1"/>
          </p:cNvSpPr>
          <p:nvPr>
            <p:ph type="pic" idx="5"/>
          </p:nvPr>
        </p:nvSpPr>
        <p:spPr>
          <a:xfrm>
            <a:off x="371476" y="1593851"/>
            <a:ext cx="5582064" cy="1929569"/>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7"/>
          <p:cNvSpPr>
            <a:spLocks noGrp="1"/>
          </p:cNvSpPr>
          <p:nvPr>
            <p:ph type="pic" idx="6"/>
          </p:nvPr>
        </p:nvSpPr>
        <p:spPr>
          <a:xfrm>
            <a:off x="6281738" y="1593850"/>
            <a:ext cx="5582064" cy="1929569"/>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87110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9"/>
        <p:cNvGrpSpPr/>
        <p:nvPr/>
      </p:nvGrpSpPr>
      <p:grpSpPr>
        <a:xfrm>
          <a:off x="0" y="0"/>
          <a:ext cx="0" cy="0"/>
          <a:chOff x="0" y="0"/>
          <a:chExt cx="0" cy="0"/>
        </a:xfrm>
      </p:grpSpPr>
      <p:sp>
        <p:nvSpPr>
          <p:cNvPr id="320" name="Google Shape;320;p38"/>
          <p:cNvSpPr txBox="1">
            <a:spLocks noGrp="1"/>
          </p:cNvSpPr>
          <p:nvPr>
            <p:ph type="title"/>
          </p:nvPr>
        </p:nvSpPr>
        <p:spPr>
          <a:xfrm>
            <a:off x="371475" y="260351"/>
            <a:ext cx="11520487"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38"/>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2" name="Google Shape;322;p38"/>
          <p:cNvSpPr>
            <a:spLocks noGrp="1"/>
          </p:cNvSpPr>
          <p:nvPr>
            <p:ph type="pic" idx="2"/>
          </p:nvPr>
        </p:nvSpPr>
        <p:spPr>
          <a:xfrm>
            <a:off x="371475" y="1233488"/>
            <a:ext cx="5572125" cy="359568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 name="Google Shape;323;p38"/>
          <p:cNvSpPr>
            <a:spLocks noGrp="1"/>
          </p:cNvSpPr>
          <p:nvPr>
            <p:ph type="pic" idx="3"/>
          </p:nvPr>
        </p:nvSpPr>
        <p:spPr>
          <a:xfrm>
            <a:off x="6319837" y="2605087"/>
            <a:ext cx="5572125" cy="3595688"/>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38"/>
          <p:cNvSpPr/>
          <p:nvPr/>
        </p:nvSpPr>
        <p:spPr>
          <a:xfrm>
            <a:off x="371475" y="4829175"/>
            <a:ext cx="5572125" cy="1371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5" name="Google Shape;325;p38"/>
          <p:cNvSpPr/>
          <p:nvPr/>
        </p:nvSpPr>
        <p:spPr>
          <a:xfrm>
            <a:off x="6319836" y="1233487"/>
            <a:ext cx="5572125" cy="13716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6" name="Google Shape;326;p38"/>
          <p:cNvSpPr txBox="1">
            <a:spLocks noGrp="1"/>
          </p:cNvSpPr>
          <p:nvPr>
            <p:ph type="body" idx="1"/>
          </p:nvPr>
        </p:nvSpPr>
        <p:spPr>
          <a:xfrm>
            <a:off x="534987" y="4938083"/>
            <a:ext cx="5245100"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38"/>
          <p:cNvSpPr txBox="1">
            <a:spLocks noGrp="1"/>
          </p:cNvSpPr>
          <p:nvPr>
            <p:ph type="body" idx="4"/>
          </p:nvPr>
        </p:nvSpPr>
        <p:spPr>
          <a:xfrm>
            <a:off x="6483348" y="1342395"/>
            <a:ext cx="5245100"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44507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328"/>
        <p:cNvGrpSpPr/>
        <p:nvPr/>
      </p:nvGrpSpPr>
      <p:grpSpPr>
        <a:xfrm>
          <a:off x="0" y="0"/>
          <a:ext cx="0" cy="0"/>
          <a:chOff x="0" y="0"/>
          <a:chExt cx="0" cy="0"/>
        </a:xfrm>
      </p:grpSpPr>
      <p:sp>
        <p:nvSpPr>
          <p:cNvPr id="329" name="Google Shape;329;p3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0" name="Google Shape;330;p39"/>
          <p:cNvSpPr/>
          <p:nvPr/>
        </p:nvSpPr>
        <p:spPr>
          <a:xfrm>
            <a:off x="0" y="1932303"/>
            <a:ext cx="12192000" cy="291719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1" name="Google Shape;331;p39"/>
          <p:cNvSpPr>
            <a:spLocks noGrp="1"/>
          </p:cNvSpPr>
          <p:nvPr>
            <p:ph type="pic" idx="2"/>
          </p:nvPr>
        </p:nvSpPr>
        <p:spPr>
          <a:xfrm>
            <a:off x="647699" y="1470977"/>
            <a:ext cx="5372097" cy="383984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2" name="Google Shape;332;p39"/>
          <p:cNvSpPr>
            <a:spLocks noGrp="1"/>
          </p:cNvSpPr>
          <p:nvPr>
            <p:ph type="pic" idx="3"/>
          </p:nvPr>
        </p:nvSpPr>
        <p:spPr>
          <a:xfrm>
            <a:off x="6254748" y="1462403"/>
            <a:ext cx="5372097" cy="3856995"/>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3" name="Google Shape;333;p39"/>
          <p:cNvSpPr txBox="1">
            <a:spLocks noGrp="1"/>
          </p:cNvSpPr>
          <p:nvPr>
            <p:ph type="body" idx="1"/>
          </p:nvPr>
        </p:nvSpPr>
        <p:spPr>
          <a:xfrm>
            <a:off x="647699" y="5451475"/>
            <a:ext cx="5372096"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39"/>
          <p:cNvSpPr txBox="1">
            <a:spLocks noGrp="1"/>
          </p:cNvSpPr>
          <p:nvPr>
            <p:ph type="body" idx="4"/>
          </p:nvPr>
        </p:nvSpPr>
        <p:spPr>
          <a:xfrm>
            <a:off x="6254748" y="591502"/>
            <a:ext cx="5372096"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5" name="Google Shape;335;p39"/>
          <p:cNvGrpSpPr/>
          <p:nvPr/>
        </p:nvGrpSpPr>
        <p:grpSpPr>
          <a:xfrm>
            <a:off x="5387974" y="422433"/>
            <a:ext cx="644525" cy="973138"/>
            <a:chOff x="371475" y="671713"/>
            <a:chExt cx="496540" cy="836738"/>
          </a:xfrm>
        </p:grpSpPr>
        <p:sp>
          <p:nvSpPr>
            <p:cNvPr id="336" name="Google Shape;336;p39"/>
            <p:cNvSpPr/>
            <p:nvPr/>
          </p:nvSpPr>
          <p:spPr>
            <a:xfrm>
              <a:off x="371475" y="1011911"/>
              <a:ext cx="496540" cy="49654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7" name="Google Shape;337;p39"/>
            <p:cNvSpPr/>
            <p:nvPr/>
          </p:nvSpPr>
          <p:spPr>
            <a:xfrm>
              <a:off x="620587" y="671713"/>
              <a:ext cx="247428" cy="24742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338" name="Google Shape;338;p39"/>
          <p:cNvGrpSpPr/>
          <p:nvPr/>
        </p:nvGrpSpPr>
        <p:grpSpPr>
          <a:xfrm flipH="1">
            <a:off x="6248401" y="5451475"/>
            <a:ext cx="644525" cy="973138"/>
            <a:chOff x="371475" y="671713"/>
            <a:chExt cx="496540" cy="836738"/>
          </a:xfrm>
        </p:grpSpPr>
        <p:sp>
          <p:nvSpPr>
            <p:cNvPr id="339" name="Google Shape;339;p39"/>
            <p:cNvSpPr/>
            <p:nvPr/>
          </p:nvSpPr>
          <p:spPr>
            <a:xfrm>
              <a:off x="371475" y="1011911"/>
              <a:ext cx="496540" cy="49654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0" name="Google Shape;340;p39"/>
            <p:cNvSpPr/>
            <p:nvPr/>
          </p:nvSpPr>
          <p:spPr>
            <a:xfrm>
              <a:off x="620587" y="671713"/>
              <a:ext cx="247428" cy="24742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745079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341"/>
        <p:cNvGrpSpPr/>
        <p:nvPr/>
      </p:nvGrpSpPr>
      <p:grpSpPr>
        <a:xfrm>
          <a:off x="0" y="0"/>
          <a:ext cx="0" cy="0"/>
          <a:chOff x="0" y="0"/>
          <a:chExt cx="0" cy="0"/>
        </a:xfrm>
      </p:grpSpPr>
      <p:sp>
        <p:nvSpPr>
          <p:cNvPr id="342" name="Google Shape;342;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3" name="Google Shape;343;p40"/>
          <p:cNvSpPr>
            <a:spLocks noGrp="1"/>
          </p:cNvSpPr>
          <p:nvPr>
            <p:ph type="pic" idx="2"/>
          </p:nvPr>
        </p:nvSpPr>
        <p:spPr>
          <a:xfrm>
            <a:off x="0" y="0"/>
            <a:ext cx="6019200" cy="685800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40"/>
          <p:cNvSpPr>
            <a:spLocks noGrp="1"/>
          </p:cNvSpPr>
          <p:nvPr>
            <p:ph type="pic" idx="3"/>
          </p:nvPr>
        </p:nvSpPr>
        <p:spPr>
          <a:xfrm>
            <a:off x="6172201" y="0"/>
            <a:ext cx="6019799" cy="685800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 name="Google Shape;345;p40"/>
          <p:cNvSpPr txBox="1">
            <a:spLocks noGrp="1"/>
          </p:cNvSpPr>
          <p:nvPr>
            <p:ph type="body" idx="1"/>
          </p:nvPr>
        </p:nvSpPr>
        <p:spPr>
          <a:xfrm>
            <a:off x="725351" y="5008563"/>
            <a:ext cx="4910400"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40"/>
          <p:cNvSpPr txBox="1">
            <a:spLocks noGrp="1"/>
          </p:cNvSpPr>
          <p:nvPr>
            <p:ph type="body" idx="4"/>
          </p:nvPr>
        </p:nvSpPr>
        <p:spPr>
          <a:xfrm>
            <a:off x="6635593" y="5008563"/>
            <a:ext cx="4908708"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65923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347"/>
        <p:cNvGrpSpPr/>
        <p:nvPr/>
      </p:nvGrpSpPr>
      <p:grpSpPr>
        <a:xfrm>
          <a:off x="0" y="0"/>
          <a:ext cx="0" cy="0"/>
          <a:chOff x="0" y="0"/>
          <a:chExt cx="0" cy="0"/>
        </a:xfrm>
      </p:grpSpPr>
      <p:sp>
        <p:nvSpPr>
          <p:cNvPr id="348" name="Google Shape;348;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9" name="Google Shape;349;p41"/>
          <p:cNvSpPr/>
          <p:nvPr/>
        </p:nvSpPr>
        <p:spPr>
          <a:xfrm>
            <a:off x="0" y="0"/>
            <a:ext cx="5372096" cy="685799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0" name="Google Shape;350;p41"/>
          <p:cNvSpPr>
            <a:spLocks noGrp="1"/>
          </p:cNvSpPr>
          <p:nvPr>
            <p:ph type="pic" idx="2"/>
          </p:nvPr>
        </p:nvSpPr>
        <p:spPr>
          <a:xfrm>
            <a:off x="371475" y="260350"/>
            <a:ext cx="5618153" cy="630078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p41"/>
          <p:cNvSpPr/>
          <p:nvPr/>
        </p:nvSpPr>
        <p:spPr>
          <a:xfrm>
            <a:off x="6819906" y="-18257"/>
            <a:ext cx="5372096" cy="68579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2" name="Google Shape;352;p41"/>
          <p:cNvSpPr>
            <a:spLocks noGrp="1"/>
          </p:cNvSpPr>
          <p:nvPr>
            <p:ph type="pic" idx="3"/>
          </p:nvPr>
        </p:nvSpPr>
        <p:spPr>
          <a:xfrm>
            <a:off x="6280147" y="260350"/>
            <a:ext cx="5619600" cy="6300787"/>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41"/>
          <p:cNvSpPr txBox="1">
            <a:spLocks noGrp="1"/>
          </p:cNvSpPr>
          <p:nvPr>
            <p:ph type="body" idx="1"/>
          </p:nvPr>
        </p:nvSpPr>
        <p:spPr>
          <a:xfrm>
            <a:off x="725351" y="5008563"/>
            <a:ext cx="4910400"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 name="Google Shape;354;p41"/>
          <p:cNvSpPr txBox="1">
            <a:spLocks noGrp="1"/>
          </p:cNvSpPr>
          <p:nvPr>
            <p:ph type="body" idx="4"/>
          </p:nvPr>
        </p:nvSpPr>
        <p:spPr>
          <a:xfrm>
            <a:off x="6635593" y="5008563"/>
            <a:ext cx="4908708" cy="711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400"/>
              <a:buNone/>
              <a:defRPr sz="2400" b="1">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57717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355"/>
        <p:cNvGrpSpPr/>
        <p:nvPr/>
      </p:nvGrpSpPr>
      <p:grpSpPr>
        <a:xfrm>
          <a:off x="0" y="0"/>
          <a:ext cx="0" cy="0"/>
          <a:chOff x="0" y="0"/>
          <a:chExt cx="0" cy="0"/>
        </a:xfrm>
      </p:grpSpPr>
      <p:sp>
        <p:nvSpPr>
          <p:cNvPr id="356" name="Google Shape;356;p4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7" name="Google Shape;357;p42"/>
          <p:cNvSpPr txBox="1">
            <a:spLocks noGrp="1"/>
          </p:cNvSpPr>
          <p:nvPr>
            <p:ph type="title"/>
          </p:nvPr>
        </p:nvSpPr>
        <p:spPr>
          <a:xfrm>
            <a:off x="371475" y="260351"/>
            <a:ext cx="6168473"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42"/>
          <p:cNvSpPr/>
          <p:nvPr/>
        </p:nvSpPr>
        <p:spPr>
          <a:xfrm>
            <a:off x="6769101" y="0"/>
            <a:ext cx="2711082" cy="228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9" name="Google Shape;359;p42"/>
          <p:cNvSpPr/>
          <p:nvPr/>
        </p:nvSpPr>
        <p:spPr>
          <a:xfrm>
            <a:off x="9480918" y="2286000"/>
            <a:ext cx="2711082" cy="228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0" name="Google Shape;360;p42"/>
          <p:cNvSpPr/>
          <p:nvPr/>
        </p:nvSpPr>
        <p:spPr>
          <a:xfrm>
            <a:off x="6769100" y="4572000"/>
            <a:ext cx="2711082" cy="2286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1" name="Google Shape;361;p42"/>
          <p:cNvSpPr/>
          <p:nvPr/>
        </p:nvSpPr>
        <p:spPr>
          <a:xfrm>
            <a:off x="9480918" y="0"/>
            <a:ext cx="2711082" cy="2286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2" name="Google Shape;362;p42"/>
          <p:cNvSpPr/>
          <p:nvPr/>
        </p:nvSpPr>
        <p:spPr>
          <a:xfrm>
            <a:off x="6768364" y="2286000"/>
            <a:ext cx="2711082" cy="2286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3" name="Google Shape;363;p42"/>
          <p:cNvSpPr/>
          <p:nvPr/>
        </p:nvSpPr>
        <p:spPr>
          <a:xfrm>
            <a:off x="9480918" y="4572000"/>
            <a:ext cx="2711082" cy="2286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4" name="Google Shape;364;p42"/>
          <p:cNvSpPr/>
          <p:nvPr/>
        </p:nvSpPr>
        <p:spPr>
          <a:xfrm rot="5400000">
            <a:off x="9422986" y="1050373"/>
            <a:ext cx="298174" cy="18525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5" name="Google Shape;365;p42"/>
          <p:cNvSpPr/>
          <p:nvPr/>
        </p:nvSpPr>
        <p:spPr>
          <a:xfrm rot="-5400000">
            <a:off x="9238100" y="3336373"/>
            <a:ext cx="298174" cy="185254"/>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6" name="Google Shape;366;p42"/>
          <p:cNvSpPr/>
          <p:nvPr/>
        </p:nvSpPr>
        <p:spPr>
          <a:xfrm rot="5400000">
            <a:off x="9422986" y="5622373"/>
            <a:ext cx="298174" cy="185254"/>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7" name="Google Shape;367;p42"/>
          <p:cNvSpPr>
            <a:spLocks noGrp="1"/>
          </p:cNvSpPr>
          <p:nvPr>
            <p:ph type="pic" idx="2"/>
          </p:nvPr>
        </p:nvSpPr>
        <p:spPr>
          <a:xfrm>
            <a:off x="10133588" y="561678"/>
            <a:ext cx="1405742" cy="116264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42"/>
          <p:cNvSpPr>
            <a:spLocks noGrp="1"/>
          </p:cNvSpPr>
          <p:nvPr>
            <p:ph type="pic" idx="3"/>
          </p:nvPr>
        </p:nvSpPr>
        <p:spPr>
          <a:xfrm>
            <a:off x="7421034" y="2847678"/>
            <a:ext cx="1405742" cy="116264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9" name="Google Shape;369;p42"/>
          <p:cNvSpPr>
            <a:spLocks noGrp="1"/>
          </p:cNvSpPr>
          <p:nvPr>
            <p:ph type="pic" idx="4"/>
          </p:nvPr>
        </p:nvSpPr>
        <p:spPr>
          <a:xfrm>
            <a:off x="10133588" y="5133678"/>
            <a:ext cx="1405742" cy="116264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0" name="Google Shape;370;p42"/>
          <p:cNvSpPr>
            <a:spLocks noGrp="1"/>
          </p:cNvSpPr>
          <p:nvPr>
            <p:ph type="pic" idx="5"/>
          </p:nvPr>
        </p:nvSpPr>
        <p:spPr>
          <a:xfrm>
            <a:off x="371475" y="1233488"/>
            <a:ext cx="6168473" cy="5624512"/>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1" name="Google Shape;371;p42"/>
          <p:cNvSpPr txBox="1">
            <a:spLocks noGrp="1"/>
          </p:cNvSpPr>
          <p:nvPr>
            <p:ph type="body" idx="1"/>
          </p:nvPr>
        </p:nvSpPr>
        <p:spPr>
          <a:xfrm>
            <a:off x="6956242" y="215900"/>
            <a:ext cx="2336800" cy="1854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42"/>
          <p:cNvSpPr txBox="1">
            <a:spLocks noGrp="1"/>
          </p:cNvSpPr>
          <p:nvPr>
            <p:ph type="body" idx="6"/>
          </p:nvPr>
        </p:nvSpPr>
        <p:spPr>
          <a:xfrm>
            <a:off x="9668059" y="2501900"/>
            <a:ext cx="2336800" cy="1854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42"/>
          <p:cNvSpPr txBox="1">
            <a:spLocks noGrp="1"/>
          </p:cNvSpPr>
          <p:nvPr>
            <p:ph type="body" idx="7"/>
          </p:nvPr>
        </p:nvSpPr>
        <p:spPr>
          <a:xfrm>
            <a:off x="6956241" y="4787900"/>
            <a:ext cx="2336800" cy="18542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08106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374"/>
        <p:cNvGrpSpPr/>
        <p:nvPr/>
      </p:nvGrpSpPr>
      <p:grpSpPr>
        <a:xfrm>
          <a:off x="0" y="0"/>
          <a:ext cx="0" cy="0"/>
          <a:chOff x="0" y="0"/>
          <a:chExt cx="0" cy="0"/>
        </a:xfrm>
      </p:grpSpPr>
      <p:sp>
        <p:nvSpPr>
          <p:cNvPr id="375" name="Google Shape;375;p43"/>
          <p:cNvSpPr txBox="1">
            <a:spLocks noGrp="1"/>
          </p:cNvSpPr>
          <p:nvPr>
            <p:ph type="title"/>
          </p:nvPr>
        </p:nvSpPr>
        <p:spPr>
          <a:xfrm>
            <a:off x="371475" y="260351"/>
            <a:ext cx="11520488"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43"/>
          <p:cNvSpPr>
            <a:spLocks noGrp="1"/>
          </p:cNvSpPr>
          <p:nvPr>
            <p:ph type="pic" idx="2"/>
          </p:nvPr>
        </p:nvSpPr>
        <p:spPr>
          <a:xfrm>
            <a:off x="371475" y="1233488"/>
            <a:ext cx="11520487" cy="3049754"/>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7" name="Google Shape;377;p43"/>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8" name="Google Shape;378;p43"/>
          <p:cNvSpPr>
            <a:spLocks noGrp="1"/>
          </p:cNvSpPr>
          <p:nvPr>
            <p:ph type="pic" idx="3"/>
          </p:nvPr>
        </p:nvSpPr>
        <p:spPr>
          <a:xfrm>
            <a:off x="1466711" y="2999731"/>
            <a:ext cx="1405742" cy="116264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9" name="Google Shape;379;p43"/>
          <p:cNvSpPr>
            <a:spLocks noGrp="1"/>
          </p:cNvSpPr>
          <p:nvPr>
            <p:ph type="pic" idx="4"/>
          </p:nvPr>
        </p:nvSpPr>
        <p:spPr>
          <a:xfrm>
            <a:off x="4108135" y="2999731"/>
            <a:ext cx="1405742" cy="116264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43"/>
          <p:cNvSpPr>
            <a:spLocks noGrp="1"/>
          </p:cNvSpPr>
          <p:nvPr>
            <p:ph type="pic" idx="5"/>
          </p:nvPr>
        </p:nvSpPr>
        <p:spPr>
          <a:xfrm>
            <a:off x="6749558" y="2999731"/>
            <a:ext cx="1405742" cy="116264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1" name="Google Shape;381;p43"/>
          <p:cNvSpPr>
            <a:spLocks noGrp="1"/>
          </p:cNvSpPr>
          <p:nvPr>
            <p:ph type="pic" idx="6"/>
          </p:nvPr>
        </p:nvSpPr>
        <p:spPr>
          <a:xfrm>
            <a:off x="9435088" y="2999731"/>
            <a:ext cx="1405742" cy="116264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2" name="Google Shape;382;p43"/>
          <p:cNvSpPr/>
          <p:nvPr/>
        </p:nvSpPr>
        <p:spPr>
          <a:xfrm>
            <a:off x="979920" y="4514247"/>
            <a:ext cx="2379325" cy="1686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3" name="Google Shape;383;p43"/>
          <p:cNvSpPr/>
          <p:nvPr/>
        </p:nvSpPr>
        <p:spPr>
          <a:xfrm>
            <a:off x="3621344" y="4514247"/>
            <a:ext cx="2379325" cy="16865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43"/>
          <p:cNvSpPr/>
          <p:nvPr/>
        </p:nvSpPr>
        <p:spPr>
          <a:xfrm>
            <a:off x="6262766" y="4514247"/>
            <a:ext cx="2379325" cy="168652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5" name="Google Shape;385;p43"/>
          <p:cNvSpPr/>
          <p:nvPr/>
        </p:nvSpPr>
        <p:spPr>
          <a:xfrm>
            <a:off x="8904188" y="4514247"/>
            <a:ext cx="2379325" cy="168652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6" name="Google Shape;386;p43"/>
          <p:cNvSpPr txBox="1">
            <a:spLocks noGrp="1"/>
          </p:cNvSpPr>
          <p:nvPr>
            <p:ph type="body" idx="1"/>
          </p:nvPr>
        </p:nvSpPr>
        <p:spPr>
          <a:xfrm>
            <a:off x="1091465" y="4598182"/>
            <a:ext cx="2156235" cy="13304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43"/>
          <p:cNvSpPr txBox="1">
            <a:spLocks noGrp="1"/>
          </p:cNvSpPr>
          <p:nvPr>
            <p:ph type="body" idx="7"/>
          </p:nvPr>
        </p:nvSpPr>
        <p:spPr>
          <a:xfrm>
            <a:off x="3732888" y="4598182"/>
            <a:ext cx="2156235" cy="13304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43"/>
          <p:cNvSpPr txBox="1">
            <a:spLocks noGrp="1"/>
          </p:cNvSpPr>
          <p:nvPr>
            <p:ph type="body" idx="8"/>
          </p:nvPr>
        </p:nvSpPr>
        <p:spPr>
          <a:xfrm>
            <a:off x="6374310" y="4598182"/>
            <a:ext cx="2156235" cy="13304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43"/>
          <p:cNvSpPr txBox="1">
            <a:spLocks noGrp="1"/>
          </p:cNvSpPr>
          <p:nvPr>
            <p:ph type="body" idx="9"/>
          </p:nvPr>
        </p:nvSpPr>
        <p:spPr>
          <a:xfrm>
            <a:off x="9015732" y="4598182"/>
            <a:ext cx="2156235" cy="133043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0" name="Google Shape;390;p43"/>
          <p:cNvCxnSpPr/>
          <p:nvPr/>
        </p:nvCxnSpPr>
        <p:spPr>
          <a:xfrm>
            <a:off x="979920" y="4357837"/>
            <a:ext cx="2379325" cy="0"/>
          </a:xfrm>
          <a:prstGeom prst="straightConnector1">
            <a:avLst/>
          </a:prstGeom>
          <a:noFill/>
          <a:ln w="28575" cap="flat" cmpd="sng">
            <a:solidFill>
              <a:schemeClr val="accent1"/>
            </a:solidFill>
            <a:prstDash val="solid"/>
            <a:miter lim="800000"/>
            <a:headEnd type="none" w="sm" len="sm"/>
            <a:tailEnd type="none" w="sm" len="sm"/>
          </a:ln>
        </p:spPr>
      </p:cxnSp>
      <p:cxnSp>
        <p:nvCxnSpPr>
          <p:cNvPr id="391" name="Google Shape;391;p43"/>
          <p:cNvCxnSpPr/>
          <p:nvPr/>
        </p:nvCxnSpPr>
        <p:spPr>
          <a:xfrm>
            <a:off x="3621344" y="4357837"/>
            <a:ext cx="2379325" cy="0"/>
          </a:xfrm>
          <a:prstGeom prst="straightConnector1">
            <a:avLst/>
          </a:prstGeom>
          <a:noFill/>
          <a:ln w="28575" cap="flat" cmpd="sng">
            <a:solidFill>
              <a:schemeClr val="accent2"/>
            </a:solidFill>
            <a:prstDash val="solid"/>
            <a:miter lim="800000"/>
            <a:headEnd type="none" w="sm" len="sm"/>
            <a:tailEnd type="none" w="sm" len="sm"/>
          </a:ln>
        </p:spPr>
      </p:cxnSp>
      <p:cxnSp>
        <p:nvCxnSpPr>
          <p:cNvPr id="392" name="Google Shape;392;p43"/>
          <p:cNvCxnSpPr/>
          <p:nvPr/>
        </p:nvCxnSpPr>
        <p:spPr>
          <a:xfrm>
            <a:off x="6262767" y="4357837"/>
            <a:ext cx="2379325" cy="0"/>
          </a:xfrm>
          <a:prstGeom prst="straightConnector1">
            <a:avLst/>
          </a:prstGeom>
          <a:noFill/>
          <a:ln w="28575" cap="flat" cmpd="sng">
            <a:solidFill>
              <a:schemeClr val="accent4"/>
            </a:solidFill>
            <a:prstDash val="solid"/>
            <a:miter lim="800000"/>
            <a:headEnd type="none" w="sm" len="sm"/>
            <a:tailEnd type="none" w="sm" len="sm"/>
          </a:ln>
        </p:spPr>
      </p:cxnSp>
      <p:cxnSp>
        <p:nvCxnSpPr>
          <p:cNvPr id="393" name="Google Shape;393;p43"/>
          <p:cNvCxnSpPr/>
          <p:nvPr/>
        </p:nvCxnSpPr>
        <p:spPr>
          <a:xfrm>
            <a:off x="8904191" y="4357837"/>
            <a:ext cx="2379325" cy="0"/>
          </a:xfrm>
          <a:prstGeom prst="straightConnector1">
            <a:avLst/>
          </a:prstGeom>
          <a:noFill/>
          <a:ln w="28575" cap="flat" cmpd="sng">
            <a:solidFill>
              <a:schemeClr val="accent6"/>
            </a:solidFill>
            <a:prstDash val="solid"/>
            <a:miter lim="800000"/>
            <a:headEnd type="none" w="sm" len="sm"/>
            <a:tailEnd type="none" w="sm" len="sm"/>
          </a:ln>
        </p:spPr>
      </p:cxnSp>
    </p:spTree>
    <p:extLst>
      <p:ext uri="{BB962C8B-B14F-4D97-AF65-F5344CB8AC3E}">
        <p14:creationId xmlns:p14="http://schemas.microsoft.com/office/powerpoint/2010/main" val="873770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394"/>
        <p:cNvGrpSpPr/>
        <p:nvPr/>
      </p:nvGrpSpPr>
      <p:grpSpPr>
        <a:xfrm>
          <a:off x="0" y="0"/>
          <a:ext cx="0" cy="0"/>
          <a:chOff x="0" y="0"/>
          <a:chExt cx="0" cy="0"/>
        </a:xfrm>
      </p:grpSpPr>
      <p:sp>
        <p:nvSpPr>
          <p:cNvPr id="395" name="Google Shape;395;p44"/>
          <p:cNvSpPr txBox="1">
            <a:spLocks noGrp="1"/>
          </p:cNvSpPr>
          <p:nvPr>
            <p:ph type="title"/>
          </p:nvPr>
        </p:nvSpPr>
        <p:spPr>
          <a:xfrm>
            <a:off x="371475" y="260351"/>
            <a:ext cx="11520488"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44"/>
          <p:cNvSpPr>
            <a:spLocks noGrp="1"/>
          </p:cNvSpPr>
          <p:nvPr>
            <p:ph type="pic" idx="2"/>
          </p:nvPr>
        </p:nvSpPr>
        <p:spPr>
          <a:xfrm>
            <a:off x="371476" y="1233488"/>
            <a:ext cx="4140890" cy="5148262"/>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7" name="Google Shape;397;p44"/>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8" name="Google Shape;398;p44"/>
          <p:cNvSpPr/>
          <p:nvPr/>
        </p:nvSpPr>
        <p:spPr>
          <a:xfrm>
            <a:off x="4615257" y="1233489"/>
            <a:ext cx="2371952" cy="514826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399" name="Google Shape;399;p44"/>
          <p:cNvGrpSpPr/>
          <p:nvPr/>
        </p:nvGrpSpPr>
        <p:grpSpPr>
          <a:xfrm>
            <a:off x="4842107" y="2462886"/>
            <a:ext cx="1918252" cy="2689468"/>
            <a:chOff x="4790661" y="2266122"/>
            <a:chExt cx="1918252" cy="2852530"/>
          </a:xfrm>
        </p:grpSpPr>
        <p:cxnSp>
          <p:nvCxnSpPr>
            <p:cNvPr id="400" name="Google Shape;400;p44"/>
            <p:cNvCxnSpPr/>
            <p:nvPr/>
          </p:nvCxnSpPr>
          <p:spPr>
            <a:xfrm>
              <a:off x="4790661" y="2266122"/>
              <a:ext cx="1918252" cy="0"/>
            </a:xfrm>
            <a:prstGeom prst="straightConnector1">
              <a:avLst/>
            </a:prstGeom>
            <a:noFill/>
            <a:ln w="9525" cap="flat" cmpd="sng">
              <a:solidFill>
                <a:schemeClr val="lt1"/>
              </a:solidFill>
              <a:prstDash val="solid"/>
              <a:miter lim="800000"/>
              <a:headEnd type="none" w="sm" len="sm"/>
              <a:tailEnd type="none" w="sm" len="sm"/>
            </a:ln>
          </p:spPr>
        </p:cxnSp>
        <p:cxnSp>
          <p:nvCxnSpPr>
            <p:cNvPr id="401" name="Google Shape;401;p44"/>
            <p:cNvCxnSpPr/>
            <p:nvPr/>
          </p:nvCxnSpPr>
          <p:spPr>
            <a:xfrm>
              <a:off x="4790661" y="3692387"/>
              <a:ext cx="1918252" cy="0"/>
            </a:xfrm>
            <a:prstGeom prst="straightConnector1">
              <a:avLst/>
            </a:prstGeom>
            <a:noFill/>
            <a:ln w="9525" cap="flat" cmpd="sng">
              <a:solidFill>
                <a:schemeClr val="lt1"/>
              </a:solidFill>
              <a:prstDash val="solid"/>
              <a:miter lim="800000"/>
              <a:headEnd type="none" w="sm" len="sm"/>
              <a:tailEnd type="none" w="sm" len="sm"/>
            </a:ln>
          </p:spPr>
        </p:cxnSp>
        <p:cxnSp>
          <p:nvCxnSpPr>
            <p:cNvPr id="402" name="Google Shape;402;p44"/>
            <p:cNvCxnSpPr/>
            <p:nvPr/>
          </p:nvCxnSpPr>
          <p:spPr>
            <a:xfrm>
              <a:off x="4790661" y="5118652"/>
              <a:ext cx="1918252" cy="0"/>
            </a:xfrm>
            <a:prstGeom prst="straightConnector1">
              <a:avLst/>
            </a:prstGeom>
            <a:noFill/>
            <a:ln w="9525" cap="flat" cmpd="sng">
              <a:solidFill>
                <a:schemeClr val="lt1"/>
              </a:solidFill>
              <a:prstDash val="solid"/>
              <a:miter lim="800000"/>
              <a:headEnd type="none" w="sm" len="sm"/>
              <a:tailEnd type="none" w="sm" len="sm"/>
            </a:ln>
          </p:spPr>
        </p:cxnSp>
      </p:grpSp>
      <p:cxnSp>
        <p:nvCxnSpPr>
          <p:cNvPr id="403" name="Google Shape;403;p44"/>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grpSp>
        <p:nvGrpSpPr>
          <p:cNvPr id="404" name="Google Shape;404;p44"/>
          <p:cNvGrpSpPr/>
          <p:nvPr/>
        </p:nvGrpSpPr>
        <p:grpSpPr>
          <a:xfrm>
            <a:off x="7090099" y="2462886"/>
            <a:ext cx="4801862" cy="2689468"/>
            <a:chOff x="4790661" y="2266122"/>
            <a:chExt cx="1918252" cy="2852530"/>
          </a:xfrm>
        </p:grpSpPr>
        <p:cxnSp>
          <p:nvCxnSpPr>
            <p:cNvPr id="405" name="Google Shape;405;p44"/>
            <p:cNvCxnSpPr/>
            <p:nvPr/>
          </p:nvCxnSpPr>
          <p:spPr>
            <a:xfrm>
              <a:off x="4790661" y="2266122"/>
              <a:ext cx="1918252" cy="0"/>
            </a:xfrm>
            <a:prstGeom prst="straightConnector1">
              <a:avLst/>
            </a:prstGeom>
            <a:noFill/>
            <a:ln w="9525" cap="flat" cmpd="sng">
              <a:solidFill>
                <a:srgbClr val="D8D8D8"/>
              </a:solidFill>
              <a:prstDash val="solid"/>
              <a:miter lim="800000"/>
              <a:headEnd type="none" w="sm" len="sm"/>
              <a:tailEnd type="none" w="sm" len="sm"/>
            </a:ln>
          </p:spPr>
        </p:cxnSp>
        <p:cxnSp>
          <p:nvCxnSpPr>
            <p:cNvPr id="406" name="Google Shape;406;p44"/>
            <p:cNvCxnSpPr/>
            <p:nvPr/>
          </p:nvCxnSpPr>
          <p:spPr>
            <a:xfrm>
              <a:off x="4790661" y="3692387"/>
              <a:ext cx="1918252" cy="0"/>
            </a:xfrm>
            <a:prstGeom prst="straightConnector1">
              <a:avLst/>
            </a:prstGeom>
            <a:noFill/>
            <a:ln w="9525" cap="flat" cmpd="sng">
              <a:solidFill>
                <a:srgbClr val="D8D8D8"/>
              </a:solidFill>
              <a:prstDash val="solid"/>
              <a:miter lim="800000"/>
              <a:headEnd type="none" w="sm" len="sm"/>
              <a:tailEnd type="none" w="sm" len="sm"/>
            </a:ln>
          </p:spPr>
        </p:cxnSp>
        <p:cxnSp>
          <p:nvCxnSpPr>
            <p:cNvPr id="407" name="Google Shape;407;p44"/>
            <p:cNvCxnSpPr/>
            <p:nvPr/>
          </p:nvCxnSpPr>
          <p:spPr>
            <a:xfrm>
              <a:off x="4790661" y="5118652"/>
              <a:ext cx="1918252" cy="0"/>
            </a:xfrm>
            <a:prstGeom prst="straightConnector1">
              <a:avLst/>
            </a:prstGeom>
            <a:noFill/>
            <a:ln w="9525" cap="flat" cmpd="sng">
              <a:solidFill>
                <a:srgbClr val="D8D8D8"/>
              </a:solidFill>
              <a:prstDash val="solid"/>
              <a:miter lim="800000"/>
              <a:headEnd type="none" w="sm" len="sm"/>
              <a:tailEnd type="none" w="sm" len="sm"/>
            </a:ln>
          </p:spPr>
        </p:cxnSp>
      </p:grpSp>
      <p:sp>
        <p:nvSpPr>
          <p:cNvPr id="408" name="Google Shape;408;p44"/>
          <p:cNvSpPr txBox="1">
            <a:spLocks noGrp="1"/>
          </p:cNvSpPr>
          <p:nvPr>
            <p:ph type="body" idx="1"/>
          </p:nvPr>
        </p:nvSpPr>
        <p:spPr>
          <a:xfrm>
            <a:off x="7166507" y="1463643"/>
            <a:ext cx="4725455" cy="7588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44"/>
          <p:cNvSpPr txBox="1">
            <a:spLocks noGrp="1"/>
          </p:cNvSpPr>
          <p:nvPr>
            <p:ph type="body" idx="3"/>
          </p:nvPr>
        </p:nvSpPr>
        <p:spPr>
          <a:xfrm>
            <a:off x="7166507" y="2741755"/>
            <a:ext cx="4725455" cy="7588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44"/>
          <p:cNvSpPr txBox="1">
            <a:spLocks noGrp="1"/>
          </p:cNvSpPr>
          <p:nvPr>
            <p:ph type="body" idx="4"/>
          </p:nvPr>
        </p:nvSpPr>
        <p:spPr>
          <a:xfrm>
            <a:off x="7166507" y="4069997"/>
            <a:ext cx="4725455" cy="7588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44"/>
          <p:cNvSpPr txBox="1">
            <a:spLocks noGrp="1"/>
          </p:cNvSpPr>
          <p:nvPr>
            <p:ph type="body" idx="5"/>
          </p:nvPr>
        </p:nvSpPr>
        <p:spPr>
          <a:xfrm>
            <a:off x="7166507" y="5394355"/>
            <a:ext cx="4725455" cy="75882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44"/>
          <p:cNvSpPr>
            <a:spLocks noGrp="1"/>
          </p:cNvSpPr>
          <p:nvPr>
            <p:ph type="pic" idx="6"/>
          </p:nvPr>
        </p:nvSpPr>
        <p:spPr>
          <a:xfrm>
            <a:off x="5227571" y="1437538"/>
            <a:ext cx="1147325" cy="81103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3" name="Google Shape;413;p44"/>
          <p:cNvSpPr>
            <a:spLocks noGrp="1"/>
          </p:cNvSpPr>
          <p:nvPr>
            <p:ph type="pic" idx="7"/>
          </p:nvPr>
        </p:nvSpPr>
        <p:spPr>
          <a:xfrm>
            <a:off x="5227571" y="2715650"/>
            <a:ext cx="1147325" cy="81103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4" name="Google Shape;414;p44"/>
          <p:cNvSpPr>
            <a:spLocks noGrp="1"/>
          </p:cNvSpPr>
          <p:nvPr>
            <p:ph type="pic" idx="8"/>
          </p:nvPr>
        </p:nvSpPr>
        <p:spPr>
          <a:xfrm>
            <a:off x="5227571" y="4043892"/>
            <a:ext cx="1147325" cy="81103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5" name="Google Shape;415;p44"/>
          <p:cNvSpPr>
            <a:spLocks noGrp="1"/>
          </p:cNvSpPr>
          <p:nvPr>
            <p:ph type="pic" idx="9"/>
          </p:nvPr>
        </p:nvSpPr>
        <p:spPr>
          <a:xfrm>
            <a:off x="5227571" y="5368250"/>
            <a:ext cx="1147325" cy="81103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23419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416"/>
        <p:cNvGrpSpPr/>
        <p:nvPr/>
      </p:nvGrpSpPr>
      <p:grpSpPr>
        <a:xfrm>
          <a:off x="0" y="0"/>
          <a:ext cx="0" cy="0"/>
          <a:chOff x="0" y="0"/>
          <a:chExt cx="0" cy="0"/>
        </a:xfrm>
      </p:grpSpPr>
      <p:sp>
        <p:nvSpPr>
          <p:cNvPr id="417" name="Google Shape;417;p45"/>
          <p:cNvSpPr txBox="1">
            <a:spLocks noGrp="1"/>
          </p:cNvSpPr>
          <p:nvPr>
            <p:ph type="title"/>
          </p:nvPr>
        </p:nvSpPr>
        <p:spPr>
          <a:xfrm>
            <a:off x="371475" y="260351"/>
            <a:ext cx="11520488"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8" name="Google Shape;418;p45"/>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19" name="Google Shape;419;p45"/>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420" name="Google Shape;420;p45"/>
          <p:cNvSpPr/>
          <p:nvPr/>
        </p:nvSpPr>
        <p:spPr>
          <a:xfrm>
            <a:off x="371475" y="1233488"/>
            <a:ext cx="2293200" cy="24276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1" name="Google Shape;421;p45"/>
          <p:cNvSpPr/>
          <p:nvPr/>
        </p:nvSpPr>
        <p:spPr>
          <a:xfrm>
            <a:off x="371475" y="3773172"/>
            <a:ext cx="2293200" cy="242760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2" name="Google Shape;422;p45"/>
          <p:cNvSpPr/>
          <p:nvPr/>
        </p:nvSpPr>
        <p:spPr>
          <a:xfrm>
            <a:off x="6170635" y="1233487"/>
            <a:ext cx="2294237" cy="242760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3" name="Google Shape;423;p45"/>
          <p:cNvSpPr/>
          <p:nvPr/>
        </p:nvSpPr>
        <p:spPr>
          <a:xfrm>
            <a:off x="6170635" y="3773171"/>
            <a:ext cx="2294237" cy="242760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5"/>
          <p:cNvSpPr>
            <a:spLocks noGrp="1"/>
          </p:cNvSpPr>
          <p:nvPr>
            <p:ph type="pic" idx="2"/>
          </p:nvPr>
        </p:nvSpPr>
        <p:spPr>
          <a:xfrm>
            <a:off x="615473" y="1713955"/>
            <a:ext cx="1805204" cy="14666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5" name="Google Shape;425;p45"/>
          <p:cNvSpPr/>
          <p:nvPr/>
        </p:nvSpPr>
        <p:spPr>
          <a:xfrm>
            <a:off x="2730561" y="1233488"/>
            <a:ext cx="3342248" cy="24276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6" name="Google Shape;426;p45"/>
          <p:cNvSpPr/>
          <p:nvPr/>
        </p:nvSpPr>
        <p:spPr>
          <a:xfrm>
            <a:off x="2730561" y="3773171"/>
            <a:ext cx="3342248" cy="24276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7" name="Google Shape;427;p45"/>
          <p:cNvSpPr txBox="1">
            <a:spLocks noGrp="1"/>
          </p:cNvSpPr>
          <p:nvPr>
            <p:ph type="body" idx="1"/>
          </p:nvPr>
        </p:nvSpPr>
        <p:spPr>
          <a:xfrm>
            <a:off x="2900245" y="1460126"/>
            <a:ext cx="3002880" cy="197432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8" name="Google Shape;428;p45"/>
          <p:cNvSpPr txBox="1">
            <a:spLocks noGrp="1"/>
          </p:cNvSpPr>
          <p:nvPr>
            <p:ph type="body" idx="3"/>
          </p:nvPr>
        </p:nvSpPr>
        <p:spPr>
          <a:xfrm>
            <a:off x="2900245" y="3999809"/>
            <a:ext cx="3002880" cy="197432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45"/>
          <p:cNvSpPr/>
          <p:nvPr/>
        </p:nvSpPr>
        <p:spPr>
          <a:xfrm>
            <a:off x="8549714" y="1233488"/>
            <a:ext cx="3342248" cy="24276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0" name="Google Shape;430;p45"/>
          <p:cNvSpPr/>
          <p:nvPr/>
        </p:nvSpPr>
        <p:spPr>
          <a:xfrm>
            <a:off x="8549714" y="3773171"/>
            <a:ext cx="3342248" cy="24276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1" name="Google Shape;431;p45"/>
          <p:cNvSpPr txBox="1">
            <a:spLocks noGrp="1"/>
          </p:cNvSpPr>
          <p:nvPr>
            <p:ph type="body" idx="4"/>
          </p:nvPr>
        </p:nvSpPr>
        <p:spPr>
          <a:xfrm>
            <a:off x="8719398" y="1460126"/>
            <a:ext cx="3002880" cy="197432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2" name="Google Shape;432;p45"/>
          <p:cNvSpPr txBox="1">
            <a:spLocks noGrp="1"/>
          </p:cNvSpPr>
          <p:nvPr>
            <p:ph type="body" idx="5"/>
          </p:nvPr>
        </p:nvSpPr>
        <p:spPr>
          <a:xfrm>
            <a:off x="8719398" y="3999809"/>
            <a:ext cx="3002880" cy="197432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800"/>
              <a:buNone/>
              <a:defRPr sz="1800">
                <a:solidFill>
                  <a:schemeClr val="dk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45"/>
          <p:cNvSpPr>
            <a:spLocks noGrp="1"/>
          </p:cNvSpPr>
          <p:nvPr>
            <p:ph type="pic" idx="6"/>
          </p:nvPr>
        </p:nvSpPr>
        <p:spPr>
          <a:xfrm>
            <a:off x="615473" y="4253638"/>
            <a:ext cx="1805204" cy="14666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4" name="Google Shape;434;p45"/>
          <p:cNvSpPr>
            <a:spLocks noGrp="1"/>
          </p:cNvSpPr>
          <p:nvPr>
            <p:ph type="pic" idx="7"/>
          </p:nvPr>
        </p:nvSpPr>
        <p:spPr>
          <a:xfrm>
            <a:off x="6415151" y="4253638"/>
            <a:ext cx="1805204" cy="14666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5" name="Google Shape;435;p45"/>
          <p:cNvSpPr>
            <a:spLocks noGrp="1"/>
          </p:cNvSpPr>
          <p:nvPr>
            <p:ph type="pic" idx="8"/>
          </p:nvPr>
        </p:nvSpPr>
        <p:spPr>
          <a:xfrm>
            <a:off x="6415151" y="1713954"/>
            <a:ext cx="1805204" cy="14666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60316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1_Title Only">
  <p:cSld name="11_Title Only">
    <p:spTree>
      <p:nvGrpSpPr>
        <p:cNvPr id="1" name="Shape 436"/>
        <p:cNvGrpSpPr/>
        <p:nvPr/>
      </p:nvGrpSpPr>
      <p:grpSpPr>
        <a:xfrm>
          <a:off x="0" y="0"/>
          <a:ext cx="0" cy="0"/>
          <a:chOff x="0" y="0"/>
          <a:chExt cx="0" cy="0"/>
        </a:xfrm>
      </p:grpSpPr>
      <p:sp>
        <p:nvSpPr>
          <p:cNvPr id="437" name="Google Shape;437;p46"/>
          <p:cNvSpPr/>
          <p:nvPr/>
        </p:nvSpPr>
        <p:spPr>
          <a:xfrm>
            <a:off x="467420" y="3895002"/>
            <a:ext cx="2494721" cy="2067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8" name="Google Shape;438;p46"/>
          <p:cNvSpPr/>
          <p:nvPr/>
        </p:nvSpPr>
        <p:spPr>
          <a:xfrm>
            <a:off x="3412044" y="3895002"/>
            <a:ext cx="2494721" cy="206723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9" name="Google Shape;439;p46"/>
          <p:cNvSpPr/>
          <p:nvPr/>
        </p:nvSpPr>
        <p:spPr>
          <a:xfrm>
            <a:off x="6356668" y="3895002"/>
            <a:ext cx="2494721" cy="206723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0" name="Google Shape;440;p46"/>
          <p:cNvSpPr/>
          <p:nvPr/>
        </p:nvSpPr>
        <p:spPr>
          <a:xfrm>
            <a:off x="9301294" y="3895002"/>
            <a:ext cx="2494721" cy="206723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1" name="Google Shape;441;p46"/>
          <p:cNvSpPr txBox="1">
            <a:spLocks noGrp="1"/>
          </p:cNvSpPr>
          <p:nvPr>
            <p:ph type="title"/>
          </p:nvPr>
        </p:nvSpPr>
        <p:spPr>
          <a:xfrm>
            <a:off x="371475" y="260351"/>
            <a:ext cx="11520488"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2" name="Google Shape;442;p46"/>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43" name="Google Shape;443;p46"/>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444" name="Google Shape;444;p46"/>
          <p:cNvSpPr>
            <a:spLocks noGrp="1"/>
          </p:cNvSpPr>
          <p:nvPr>
            <p:ph type="pic" idx="2"/>
          </p:nvPr>
        </p:nvSpPr>
        <p:spPr>
          <a:xfrm>
            <a:off x="467420" y="1522949"/>
            <a:ext cx="2494721" cy="22263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5" name="Google Shape;445;p46"/>
          <p:cNvSpPr>
            <a:spLocks noGrp="1"/>
          </p:cNvSpPr>
          <p:nvPr>
            <p:ph type="pic" idx="3"/>
          </p:nvPr>
        </p:nvSpPr>
        <p:spPr>
          <a:xfrm>
            <a:off x="3412045" y="1522949"/>
            <a:ext cx="2494721" cy="22263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6" name="Google Shape;446;p46"/>
          <p:cNvSpPr>
            <a:spLocks noGrp="1"/>
          </p:cNvSpPr>
          <p:nvPr>
            <p:ph type="pic" idx="4"/>
          </p:nvPr>
        </p:nvSpPr>
        <p:spPr>
          <a:xfrm>
            <a:off x="6356669" y="1522949"/>
            <a:ext cx="2494721" cy="22263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7" name="Google Shape;447;p46"/>
          <p:cNvSpPr>
            <a:spLocks noGrp="1"/>
          </p:cNvSpPr>
          <p:nvPr>
            <p:ph type="pic" idx="5"/>
          </p:nvPr>
        </p:nvSpPr>
        <p:spPr>
          <a:xfrm>
            <a:off x="9301294" y="1522949"/>
            <a:ext cx="2494721" cy="22263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46"/>
          <p:cNvSpPr txBox="1">
            <a:spLocks noGrp="1"/>
          </p:cNvSpPr>
          <p:nvPr>
            <p:ph type="body" idx="1"/>
          </p:nvPr>
        </p:nvSpPr>
        <p:spPr>
          <a:xfrm>
            <a:off x="604610" y="4123880"/>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9" name="Google Shape;449;p46"/>
          <p:cNvSpPr txBox="1">
            <a:spLocks noGrp="1"/>
          </p:cNvSpPr>
          <p:nvPr>
            <p:ph type="body" idx="6"/>
          </p:nvPr>
        </p:nvSpPr>
        <p:spPr>
          <a:xfrm>
            <a:off x="604610" y="4879254"/>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600"/>
              <a:buNone/>
              <a:defRPr sz="1600" b="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0" name="Google Shape;450;p46"/>
          <p:cNvSpPr txBox="1">
            <a:spLocks noGrp="1"/>
          </p:cNvSpPr>
          <p:nvPr>
            <p:ph type="body" idx="7"/>
          </p:nvPr>
        </p:nvSpPr>
        <p:spPr>
          <a:xfrm>
            <a:off x="3549235" y="4123880"/>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1" name="Google Shape;451;p46"/>
          <p:cNvSpPr txBox="1">
            <a:spLocks noGrp="1"/>
          </p:cNvSpPr>
          <p:nvPr>
            <p:ph type="body" idx="8"/>
          </p:nvPr>
        </p:nvSpPr>
        <p:spPr>
          <a:xfrm>
            <a:off x="3549235" y="4879254"/>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600"/>
              <a:buNone/>
              <a:defRPr sz="1600" b="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p46"/>
          <p:cNvSpPr txBox="1">
            <a:spLocks noGrp="1"/>
          </p:cNvSpPr>
          <p:nvPr>
            <p:ph type="body" idx="9"/>
          </p:nvPr>
        </p:nvSpPr>
        <p:spPr>
          <a:xfrm>
            <a:off x="6493859" y="4123880"/>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46"/>
          <p:cNvSpPr txBox="1">
            <a:spLocks noGrp="1"/>
          </p:cNvSpPr>
          <p:nvPr>
            <p:ph type="body" idx="13"/>
          </p:nvPr>
        </p:nvSpPr>
        <p:spPr>
          <a:xfrm>
            <a:off x="6493859" y="4879254"/>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600"/>
              <a:buNone/>
              <a:defRPr sz="1600" b="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4" name="Google Shape;454;p46"/>
          <p:cNvSpPr txBox="1">
            <a:spLocks noGrp="1"/>
          </p:cNvSpPr>
          <p:nvPr>
            <p:ph type="body" idx="14"/>
          </p:nvPr>
        </p:nvSpPr>
        <p:spPr>
          <a:xfrm>
            <a:off x="9438486" y="4123880"/>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46"/>
          <p:cNvSpPr txBox="1">
            <a:spLocks noGrp="1"/>
          </p:cNvSpPr>
          <p:nvPr>
            <p:ph type="body" idx="15"/>
          </p:nvPr>
        </p:nvSpPr>
        <p:spPr>
          <a:xfrm>
            <a:off x="9438486" y="4879254"/>
            <a:ext cx="2220341"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600"/>
              <a:buNone/>
              <a:defRPr sz="1600" b="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8697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3_Title Only">
  <p:cSld name="13_Title Only">
    <p:spTree>
      <p:nvGrpSpPr>
        <p:cNvPr id="1" name="Shape 456"/>
        <p:cNvGrpSpPr/>
        <p:nvPr/>
      </p:nvGrpSpPr>
      <p:grpSpPr>
        <a:xfrm>
          <a:off x="0" y="0"/>
          <a:ext cx="0" cy="0"/>
          <a:chOff x="0" y="0"/>
          <a:chExt cx="0" cy="0"/>
        </a:xfrm>
      </p:grpSpPr>
      <p:sp>
        <p:nvSpPr>
          <p:cNvPr id="457" name="Google Shape;457;p47"/>
          <p:cNvSpPr txBox="1">
            <a:spLocks noGrp="1"/>
          </p:cNvSpPr>
          <p:nvPr>
            <p:ph type="title"/>
          </p:nvPr>
        </p:nvSpPr>
        <p:spPr>
          <a:xfrm>
            <a:off x="371475" y="260351"/>
            <a:ext cx="11520488"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8" name="Google Shape;458;p47"/>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59" name="Google Shape;459;p47"/>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460" name="Google Shape;460;p47"/>
          <p:cNvSpPr>
            <a:spLocks noGrp="1"/>
          </p:cNvSpPr>
          <p:nvPr>
            <p:ph type="chart" idx="2"/>
          </p:nvPr>
        </p:nvSpPr>
        <p:spPr>
          <a:xfrm>
            <a:off x="371475" y="1233488"/>
            <a:ext cx="11520488" cy="4967287"/>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1689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371475" y="260351"/>
            <a:ext cx="11520487"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9"/>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9"/>
          <p:cNvSpPr/>
          <p:nvPr/>
        </p:nvSpPr>
        <p:spPr>
          <a:xfrm>
            <a:off x="371475" y="1233488"/>
            <a:ext cx="2776354" cy="49672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9"/>
          <p:cNvSpPr/>
          <p:nvPr/>
        </p:nvSpPr>
        <p:spPr>
          <a:xfrm>
            <a:off x="3286186" y="1233488"/>
            <a:ext cx="2776354" cy="49672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 name="Google Shape;73;p9"/>
          <p:cNvSpPr/>
          <p:nvPr/>
        </p:nvSpPr>
        <p:spPr>
          <a:xfrm>
            <a:off x="6200897" y="1233488"/>
            <a:ext cx="2776354" cy="496728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4" name="Google Shape;74;p9"/>
          <p:cNvSpPr/>
          <p:nvPr/>
        </p:nvSpPr>
        <p:spPr>
          <a:xfrm>
            <a:off x="9115608" y="1246188"/>
            <a:ext cx="2776354" cy="496728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75" name="Google Shape;75;p9"/>
          <p:cNvCxnSpPr/>
          <p:nvPr/>
        </p:nvCxnSpPr>
        <p:spPr>
          <a:xfrm>
            <a:off x="591252" y="3721100"/>
            <a:ext cx="2336800" cy="0"/>
          </a:xfrm>
          <a:prstGeom prst="straightConnector1">
            <a:avLst/>
          </a:prstGeom>
          <a:noFill/>
          <a:ln w="9525" cap="flat" cmpd="sng">
            <a:solidFill>
              <a:schemeClr val="lt1"/>
            </a:solidFill>
            <a:prstDash val="solid"/>
            <a:miter lim="800000"/>
            <a:headEnd type="none" w="sm" len="sm"/>
            <a:tailEnd type="none" w="sm" len="sm"/>
          </a:ln>
        </p:spPr>
      </p:cxnSp>
      <p:cxnSp>
        <p:nvCxnSpPr>
          <p:cNvPr id="76" name="Google Shape;76;p9"/>
          <p:cNvCxnSpPr/>
          <p:nvPr/>
        </p:nvCxnSpPr>
        <p:spPr>
          <a:xfrm>
            <a:off x="3505963" y="3721100"/>
            <a:ext cx="2336800" cy="0"/>
          </a:xfrm>
          <a:prstGeom prst="straightConnector1">
            <a:avLst/>
          </a:prstGeom>
          <a:noFill/>
          <a:ln w="9525" cap="flat" cmpd="sng">
            <a:solidFill>
              <a:schemeClr val="lt1"/>
            </a:solidFill>
            <a:prstDash val="solid"/>
            <a:miter lim="800000"/>
            <a:headEnd type="none" w="sm" len="sm"/>
            <a:tailEnd type="none" w="sm" len="sm"/>
          </a:ln>
        </p:spPr>
      </p:cxnSp>
      <p:cxnSp>
        <p:nvCxnSpPr>
          <p:cNvPr id="77" name="Google Shape;77;p9"/>
          <p:cNvCxnSpPr/>
          <p:nvPr/>
        </p:nvCxnSpPr>
        <p:spPr>
          <a:xfrm>
            <a:off x="6420674" y="3721100"/>
            <a:ext cx="2336800" cy="0"/>
          </a:xfrm>
          <a:prstGeom prst="straightConnector1">
            <a:avLst/>
          </a:prstGeom>
          <a:noFill/>
          <a:ln w="9525" cap="flat" cmpd="sng">
            <a:solidFill>
              <a:schemeClr val="lt1"/>
            </a:solidFill>
            <a:prstDash val="solid"/>
            <a:miter lim="800000"/>
            <a:headEnd type="none" w="sm" len="sm"/>
            <a:tailEnd type="none" w="sm" len="sm"/>
          </a:ln>
        </p:spPr>
      </p:cxnSp>
      <p:cxnSp>
        <p:nvCxnSpPr>
          <p:cNvPr id="78" name="Google Shape;78;p9"/>
          <p:cNvCxnSpPr/>
          <p:nvPr/>
        </p:nvCxnSpPr>
        <p:spPr>
          <a:xfrm>
            <a:off x="9335385" y="3721100"/>
            <a:ext cx="2336800" cy="0"/>
          </a:xfrm>
          <a:prstGeom prst="straightConnector1">
            <a:avLst/>
          </a:prstGeom>
          <a:noFill/>
          <a:ln w="9525" cap="flat" cmpd="sng">
            <a:solidFill>
              <a:schemeClr val="lt1"/>
            </a:solidFill>
            <a:prstDash val="solid"/>
            <a:miter lim="800000"/>
            <a:headEnd type="none" w="sm" len="sm"/>
            <a:tailEnd type="none" w="sm" len="sm"/>
          </a:ln>
        </p:spPr>
      </p:cxnSp>
      <p:sp>
        <p:nvSpPr>
          <p:cNvPr id="79" name="Google Shape;79;p9"/>
          <p:cNvSpPr>
            <a:spLocks noGrp="1"/>
          </p:cNvSpPr>
          <p:nvPr>
            <p:ph type="pic" idx="2"/>
          </p:nvPr>
        </p:nvSpPr>
        <p:spPr>
          <a:xfrm>
            <a:off x="876300" y="1739900"/>
            <a:ext cx="1689100" cy="1397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9"/>
          <p:cNvSpPr>
            <a:spLocks noGrp="1"/>
          </p:cNvSpPr>
          <p:nvPr>
            <p:ph type="pic" idx="3"/>
          </p:nvPr>
        </p:nvSpPr>
        <p:spPr>
          <a:xfrm>
            <a:off x="3829813" y="4263232"/>
            <a:ext cx="1689100" cy="1397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9"/>
          <p:cNvSpPr>
            <a:spLocks noGrp="1"/>
          </p:cNvSpPr>
          <p:nvPr>
            <p:ph type="pic" idx="4"/>
          </p:nvPr>
        </p:nvSpPr>
        <p:spPr>
          <a:xfrm>
            <a:off x="6744524" y="1739900"/>
            <a:ext cx="1689100" cy="1397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9"/>
          <p:cNvSpPr>
            <a:spLocks noGrp="1"/>
          </p:cNvSpPr>
          <p:nvPr>
            <p:ph type="pic" idx="5"/>
          </p:nvPr>
        </p:nvSpPr>
        <p:spPr>
          <a:xfrm>
            <a:off x="9659235" y="4263232"/>
            <a:ext cx="1689100" cy="1397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9"/>
          <p:cNvSpPr txBox="1">
            <a:spLocks noGrp="1"/>
          </p:cNvSpPr>
          <p:nvPr>
            <p:ph type="body" idx="1"/>
          </p:nvPr>
        </p:nvSpPr>
        <p:spPr>
          <a:xfrm>
            <a:off x="590550" y="3949700"/>
            <a:ext cx="2336800" cy="185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9"/>
          <p:cNvSpPr txBox="1">
            <a:spLocks noGrp="1"/>
          </p:cNvSpPr>
          <p:nvPr>
            <p:ph type="body" idx="6"/>
          </p:nvPr>
        </p:nvSpPr>
        <p:spPr>
          <a:xfrm>
            <a:off x="3505963" y="1595835"/>
            <a:ext cx="2336800" cy="1854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9"/>
          <p:cNvSpPr txBox="1">
            <a:spLocks noGrp="1"/>
          </p:cNvSpPr>
          <p:nvPr>
            <p:ph type="body" idx="7"/>
          </p:nvPr>
        </p:nvSpPr>
        <p:spPr>
          <a:xfrm>
            <a:off x="6420674" y="3949700"/>
            <a:ext cx="2336800" cy="1854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9"/>
          <p:cNvSpPr txBox="1">
            <a:spLocks noGrp="1"/>
          </p:cNvSpPr>
          <p:nvPr>
            <p:ph type="body" idx="8"/>
          </p:nvPr>
        </p:nvSpPr>
        <p:spPr>
          <a:xfrm>
            <a:off x="9335385" y="1595835"/>
            <a:ext cx="2336800" cy="1854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79066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4_Title Only">
  <p:cSld name="14_Title Only">
    <p:spTree>
      <p:nvGrpSpPr>
        <p:cNvPr id="1" name="Shape 461"/>
        <p:cNvGrpSpPr/>
        <p:nvPr/>
      </p:nvGrpSpPr>
      <p:grpSpPr>
        <a:xfrm>
          <a:off x="0" y="0"/>
          <a:ext cx="0" cy="0"/>
          <a:chOff x="0" y="0"/>
          <a:chExt cx="0" cy="0"/>
        </a:xfrm>
      </p:grpSpPr>
      <p:sp>
        <p:nvSpPr>
          <p:cNvPr id="462" name="Google Shape;462;p48"/>
          <p:cNvSpPr txBox="1">
            <a:spLocks noGrp="1"/>
          </p:cNvSpPr>
          <p:nvPr>
            <p:ph type="title"/>
          </p:nvPr>
        </p:nvSpPr>
        <p:spPr>
          <a:xfrm>
            <a:off x="371475" y="260351"/>
            <a:ext cx="11520488"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3" name="Google Shape;463;p48"/>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64" name="Google Shape;464;p48"/>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465" name="Google Shape;465;p48"/>
          <p:cNvSpPr>
            <a:spLocks noGrp="1"/>
          </p:cNvSpPr>
          <p:nvPr>
            <p:ph type="chart" idx="2"/>
          </p:nvPr>
        </p:nvSpPr>
        <p:spPr>
          <a:xfrm>
            <a:off x="371475" y="1233488"/>
            <a:ext cx="7450621" cy="4967287"/>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6" name="Google Shape;466;p48"/>
          <p:cNvSpPr>
            <a:spLocks noGrp="1"/>
          </p:cNvSpPr>
          <p:nvPr>
            <p:ph type="pic" idx="3"/>
          </p:nvPr>
        </p:nvSpPr>
        <p:spPr>
          <a:xfrm>
            <a:off x="7940675" y="1233488"/>
            <a:ext cx="3951288" cy="4967287"/>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44807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5_Title Only">
  <p:cSld name="15_Title Only">
    <p:spTree>
      <p:nvGrpSpPr>
        <p:cNvPr id="1" name="Shape 467"/>
        <p:cNvGrpSpPr/>
        <p:nvPr/>
      </p:nvGrpSpPr>
      <p:grpSpPr>
        <a:xfrm>
          <a:off x="0" y="0"/>
          <a:ext cx="0" cy="0"/>
          <a:chOff x="0" y="0"/>
          <a:chExt cx="0" cy="0"/>
        </a:xfrm>
      </p:grpSpPr>
      <p:sp>
        <p:nvSpPr>
          <p:cNvPr id="468" name="Google Shape;468;p49"/>
          <p:cNvSpPr txBox="1">
            <a:spLocks noGrp="1"/>
          </p:cNvSpPr>
          <p:nvPr>
            <p:ph type="title"/>
          </p:nvPr>
        </p:nvSpPr>
        <p:spPr>
          <a:xfrm>
            <a:off x="371475" y="260351"/>
            <a:ext cx="11520488"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9" name="Google Shape;469;p49"/>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70" name="Google Shape;470;p49"/>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471" name="Google Shape;471;p49"/>
          <p:cNvSpPr>
            <a:spLocks noGrp="1"/>
          </p:cNvSpPr>
          <p:nvPr>
            <p:ph type="chart" idx="2"/>
          </p:nvPr>
        </p:nvSpPr>
        <p:spPr>
          <a:xfrm>
            <a:off x="381415" y="1233488"/>
            <a:ext cx="5512490" cy="4967287"/>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2" name="Google Shape;472;p49"/>
          <p:cNvSpPr>
            <a:spLocks noGrp="1"/>
          </p:cNvSpPr>
          <p:nvPr>
            <p:ph type="chart" idx="3"/>
          </p:nvPr>
        </p:nvSpPr>
        <p:spPr>
          <a:xfrm>
            <a:off x="6379473" y="1233488"/>
            <a:ext cx="5512490" cy="4967287"/>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73" name="Google Shape;473;p49"/>
          <p:cNvCxnSpPr/>
          <p:nvPr/>
        </p:nvCxnSpPr>
        <p:spPr>
          <a:xfrm>
            <a:off x="6125817" y="1233488"/>
            <a:ext cx="0" cy="4967287"/>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480446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6_Title Only">
  <p:cSld name="16_Title Only">
    <p:spTree>
      <p:nvGrpSpPr>
        <p:cNvPr id="1" name="Shape 474"/>
        <p:cNvGrpSpPr/>
        <p:nvPr/>
      </p:nvGrpSpPr>
      <p:grpSpPr>
        <a:xfrm>
          <a:off x="0" y="0"/>
          <a:ext cx="0" cy="0"/>
          <a:chOff x="0" y="0"/>
          <a:chExt cx="0" cy="0"/>
        </a:xfrm>
      </p:grpSpPr>
      <p:sp>
        <p:nvSpPr>
          <p:cNvPr id="475" name="Google Shape;475;p50"/>
          <p:cNvSpPr txBox="1">
            <a:spLocks noGrp="1"/>
          </p:cNvSpPr>
          <p:nvPr>
            <p:ph type="title"/>
          </p:nvPr>
        </p:nvSpPr>
        <p:spPr>
          <a:xfrm>
            <a:off x="371475" y="260351"/>
            <a:ext cx="11520488"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50"/>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77" name="Google Shape;477;p50"/>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478" name="Google Shape;478;p50"/>
          <p:cNvSpPr>
            <a:spLocks noGrp="1"/>
          </p:cNvSpPr>
          <p:nvPr>
            <p:ph type="chart" idx="2"/>
          </p:nvPr>
        </p:nvSpPr>
        <p:spPr>
          <a:xfrm>
            <a:off x="510622" y="1362696"/>
            <a:ext cx="5552246" cy="229489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9" name="Google Shape;479;p50"/>
          <p:cNvSpPr>
            <a:spLocks noGrp="1"/>
          </p:cNvSpPr>
          <p:nvPr>
            <p:ph type="chart" idx="3"/>
          </p:nvPr>
        </p:nvSpPr>
        <p:spPr>
          <a:xfrm>
            <a:off x="500682" y="3781218"/>
            <a:ext cx="5552246" cy="229489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0" name="Google Shape;480;p50"/>
          <p:cNvSpPr>
            <a:spLocks noGrp="1"/>
          </p:cNvSpPr>
          <p:nvPr>
            <p:ph type="chart" idx="4"/>
          </p:nvPr>
        </p:nvSpPr>
        <p:spPr>
          <a:xfrm>
            <a:off x="6208643" y="1367561"/>
            <a:ext cx="5552246" cy="229489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1" name="Google Shape;481;p50"/>
          <p:cNvSpPr>
            <a:spLocks noGrp="1"/>
          </p:cNvSpPr>
          <p:nvPr>
            <p:ph type="chart" idx="5"/>
          </p:nvPr>
        </p:nvSpPr>
        <p:spPr>
          <a:xfrm>
            <a:off x="6198703" y="3786083"/>
            <a:ext cx="5552246" cy="229489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73561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82"/>
        <p:cNvGrpSpPr/>
        <p:nvPr/>
      </p:nvGrpSpPr>
      <p:grpSpPr>
        <a:xfrm>
          <a:off x="0" y="0"/>
          <a:ext cx="0" cy="0"/>
          <a:chOff x="0" y="0"/>
          <a:chExt cx="0" cy="0"/>
        </a:xfrm>
      </p:grpSpPr>
      <p:sp>
        <p:nvSpPr>
          <p:cNvPr id="483" name="Google Shape;483;p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4" name="Google Shape;484;p51"/>
          <p:cNvSpPr>
            <a:spLocks noGrp="1"/>
          </p:cNvSpPr>
          <p:nvPr>
            <p:ph type="pic" idx="2"/>
          </p:nvPr>
        </p:nvSpPr>
        <p:spPr>
          <a:xfrm>
            <a:off x="0" y="0"/>
            <a:ext cx="12192000" cy="6857999"/>
          </a:xfrm>
          <a:prstGeom prst="rect">
            <a:avLst/>
          </a:prstGeom>
          <a:solidFill>
            <a:srgbClr val="F2F2F2"/>
          </a:solid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5" name="Google Shape;485;p51"/>
          <p:cNvSpPr txBox="1">
            <a:spLocks noGrp="1"/>
          </p:cNvSpPr>
          <p:nvPr>
            <p:ph type="ctrTitle"/>
          </p:nvPr>
        </p:nvSpPr>
        <p:spPr>
          <a:xfrm>
            <a:off x="1727201" y="2337595"/>
            <a:ext cx="8737600" cy="218281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1500"/>
              <a:buFont typeface="Calibri"/>
              <a:buNone/>
              <a:defRPr sz="115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14592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86"/>
        <p:cNvGrpSpPr/>
        <p:nvPr/>
      </p:nvGrpSpPr>
      <p:grpSpPr>
        <a:xfrm>
          <a:off x="0" y="0"/>
          <a:ext cx="0" cy="0"/>
          <a:chOff x="0" y="0"/>
          <a:chExt cx="0" cy="0"/>
        </a:xfrm>
      </p:grpSpPr>
      <p:sp>
        <p:nvSpPr>
          <p:cNvPr id="487" name="Google Shape;487;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8" name="Google Shape;488;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89" name="Google Shape;489;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0" name="Google Shape;490;p52"/>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9019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9" name="Rectangle 8">
            <a:extLst>
              <a:ext uri="{FF2B5EF4-FFF2-40B4-BE49-F238E27FC236}">
                <a16:creationId xmlns:a16="http://schemas.microsoft.com/office/drawing/2014/main" id="{E429E334-587D-4420-9285-C2A5F494582B}"/>
              </a:ext>
            </a:extLst>
          </p:cNvPr>
          <p:cNvSpPr/>
          <p:nvPr/>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F7BD4601-EF26-4D7C-8CB6-95488F17575B}"/>
              </a:ext>
            </a:extLst>
          </p:cNvPr>
          <p:cNvSpPr/>
          <p:nvPr/>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949C41-2679-4E9D-A28C-F0C979F5702B}"/>
              </a:ext>
            </a:extLst>
          </p:cNvPr>
          <p:cNvSpPr/>
          <p:nvPr/>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3454B05D-55FD-4118-B899-4095FF50870D}"/>
              </a:ext>
            </a:extLst>
          </p:cNvPr>
          <p:cNvSpPr/>
          <p:nvPr/>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07335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17186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508BC1-7ABB-42C8-B268-3C6F4FD455DE}"/>
              </a:ext>
            </a:extLst>
          </p:cNvPr>
          <p:cNvSpPr/>
          <p:nvPr/>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15212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3413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A59197-7C21-44E6-8A97-DE0ABD1E6909}"/>
              </a:ext>
            </a:extLst>
          </p:cNvPr>
          <p:cNvSpPr/>
          <p:nvPr/>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C1626B81-8882-4179-8C3A-BEA9BBEF2A62}"/>
              </a:ext>
            </a:extLst>
          </p:cNvPr>
          <p:cNvSpPr/>
          <p:nvPr/>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249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_Title Only">
  <p:cSld name="10_Title Only">
    <p:spTree>
      <p:nvGrpSpPr>
        <p:cNvPr id="1" name="Shape 87"/>
        <p:cNvGrpSpPr/>
        <p:nvPr/>
      </p:nvGrpSpPr>
      <p:grpSpPr>
        <a:xfrm>
          <a:off x="0" y="0"/>
          <a:ext cx="0" cy="0"/>
          <a:chOff x="0" y="0"/>
          <a:chExt cx="0" cy="0"/>
        </a:xfrm>
      </p:grpSpPr>
      <p:sp>
        <p:nvSpPr>
          <p:cNvPr id="88" name="Google Shape;88;p10"/>
          <p:cNvSpPr/>
          <p:nvPr/>
        </p:nvSpPr>
        <p:spPr>
          <a:xfrm>
            <a:off x="371474" y="1660868"/>
            <a:ext cx="2686613" cy="24276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0"/>
          <p:cNvSpPr/>
          <p:nvPr/>
        </p:nvSpPr>
        <p:spPr>
          <a:xfrm>
            <a:off x="3316099" y="1660868"/>
            <a:ext cx="2686613" cy="242760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0"/>
          <p:cNvSpPr/>
          <p:nvPr/>
        </p:nvSpPr>
        <p:spPr>
          <a:xfrm>
            <a:off x="6260723" y="1660868"/>
            <a:ext cx="2686613" cy="242760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0"/>
          <p:cNvSpPr/>
          <p:nvPr/>
        </p:nvSpPr>
        <p:spPr>
          <a:xfrm>
            <a:off x="9205348" y="1660868"/>
            <a:ext cx="2686613" cy="242760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0"/>
          <p:cNvSpPr txBox="1">
            <a:spLocks noGrp="1"/>
          </p:cNvSpPr>
          <p:nvPr>
            <p:ph type="title"/>
          </p:nvPr>
        </p:nvSpPr>
        <p:spPr>
          <a:xfrm>
            <a:off x="371475" y="260351"/>
            <a:ext cx="11520488"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0"/>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4" name="Google Shape;94;p10"/>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95" name="Google Shape;95;p10"/>
          <p:cNvSpPr>
            <a:spLocks noGrp="1"/>
          </p:cNvSpPr>
          <p:nvPr>
            <p:ph type="pic" idx="2"/>
          </p:nvPr>
        </p:nvSpPr>
        <p:spPr>
          <a:xfrm>
            <a:off x="467420" y="1761485"/>
            <a:ext cx="2494721" cy="22263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10"/>
          <p:cNvSpPr>
            <a:spLocks noGrp="1"/>
          </p:cNvSpPr>
          <p:nvPr>
            <p:ph type="pic" idx="3"/>
          </p:nvPr>
        </p:nvSpPr>
        <p:spPr>
          <a:xfrm>
            <a:off x="3412045" y="1761485"/>
            <a:ext cx="2494721" cy="22263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10"/>
          <p:cNvSpPr>
            <a:spLocks noGrp="1"/>
          </p:cNvSpPr>
          <p:nvPr>
            <p:ph type="pic" idx="4"/>
          </p:nvPr>
        </p:nvSpPr>
        <p:spPr>
          <a:xfrm>
            <a:off x="6356669" y="1761485"/>
            <a:ext cx="2494721" cy="22263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10"/>
          <p:cNvSpPr>
            <a:spLocks noGrp="1"/>
          </p:cNvSpPr>
          <p:nvPr>
            <p:ph type="pic" idx="5"/>
          </p:nvPr>
        </p:nvSpPr>
        <p:spPr>
          <a:xfrm>
            <a:off x="9301294" y="1761485"/>
            <a:ext cx="2494721" cy="222636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10"/>
          <p:cNvSpPr txBox="1">
            <a:spLocks noGrp="1"/>
          </p:cNvSpPr>
          <p:nvPr>
            <p:ph type="body" idx="1"/>
          </p:nvPr>
        </p:nvSpPr>
        <p:spPr>
          <a:xfrm>
            <a:off x="371474" y="4302782"/>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1"/>
              </a:buClr>
              <a:buSzPts val="2000"/>
              <a:buNone/>
              <a:defRPr sz="2000" b="1">
                <a:solidFill>
                  <a:schemeClr val="accen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0"/>
          <p:cNvSpPr txBox="1">
            <a:spLocks noGrp="1"/>
          </p:cNvSpPr>
          <p:nvPr>
            <p:ph type="body" idx="6"/>
          </p:nvPr>
        </p:nvSpPr>
        <p:spPr>
          <a:xfrm>
            <a:off x="371474" y="5058156"/>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0"/>
          <p:cNvSpPr txBox="1">
            <a:spLocks noGrp="1"/>
          </p:cNvSpPr>
          <p:nvPr>
            <p:ph type="body" idx="7"/>
          </p:nvPr>
        </p:nvSpPr>
        <p:spPr>
          <a:xfrm>
            <a:off x="3316099" y="4302782"/>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2"/>
              </a:buClr>
              <a:buSzPts val="2000"/>
              <a:buNone/>
              <a:defRPr sz="2000" b="1">
                <a:solidFill>
                  <a:schemeClr val="accent2"/>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0"/>
          <p:cNvSpPr txBox="1">
            <a:spLocks noGrp="1"/>
          </p:cNvSpPr>
          <p:nvPr>
            <p:ph type="body" idx="8"/>
          </p:nvPr>
        </p:nvSpPr>
        <p:spPr>
          <a:xfrm>
            <a:off x="3316099" y="5058156"/>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0"/>
          <p:cNvSpPr txBox="1">
            <a:spLocks noGrp="1"/>
          </p:cNvSpPr>
          <p:nvPr>
            <p:ph type="body" idx="9"/>
          </p:nvPr>
        </p:nvSpPr>
        <p:spPr>
          <a:xfrm>
            <a:off x="6260723" y="4302782"/>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4"/>
              </a:buClr>
              <a:buSzPts val="2000"/>
              <a:buNone/>
              <a:defRPr sz="2000" b="1">
                <a:solidFill>
                  <a:schemeClr val="accent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0"/>
          <p:cNvSpPr txBox="1">
            <a:spLocks noGrp="1"/>
          </p:cNvSpPr>
          <p:nvPr>
            <p:ph type="body" idx="13"/>
          </p:nvPr>
        </p:nvSpPr>
        <p:spPr>
          <a:xfrm>
            <a:off x="6260723" y="5058156"/>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0"/>
          <p:cNvSpPr txBox="1">
            <a:spLocks noGrp="1"/>
          </p:cNvSpPr>
          <p:nvPr>
            <p:ph type="body" idx="14"/>
          </p:nvPr>
        </p:nvSpPr>
        <p:spPr>
          <a:xfrm>
            <a:off x="9205350" y="4302782"/>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6"/>
              </a:buClr>
              <a:buSzPts val="2000"/>
              <a:buNone/>
              <a:defRPr sz="2000" b="1">
                <a:solidFill>
                  <a:schemeClr val="accent6"/>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0"/>
          <p:cNvSpPr txBox="1">
            <a:spLocks noGrp="1"/>
          </p:cNvSpPr>
          <p:nvPr>
            <p:ph type="body" idx="15"/>
          </p:nvPr>
        </p:nvSpPr>
        <p:spPr>
          <a:xfrm>
            <a:off x="9205350" y="5058156"/>
            <a:ext cx="2686613" cy="6667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600"/>
              <a:buNone/>
              <a:defRPr sz="1600" b="0">
                <a:solidFill>
                  <a:schemeClr val="dk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54477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17DDCC-4521-4225-8F36-D4B39128409A}"/>
              </a:ext>
            </a:extLst>
          </p:cNvPr>
          <p:cNvSpPr/>
          <p:nvPr/>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6570C8-2343-4B74-AF97-DC7CE5D92865}"/>
              </a:ext>
            </a:extLst>
          </p:cNvPr>
          <p:cNvSpPr/>
          <p:nvPr/>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4" name="Rectangle 13">
            <a:extLst>
              <a:ext uri="{FF2B5EF4-FFF2-40B4-BE49-F238E27FC236}">
                <a16:creationId xmlns:a16="http://schemas.microsoft.com/office/drawing/2014/main" id="{40B27536-7968-45BB-9FA8-DF1A47A47827}"/>
              </a:ext>
            </a:extLst>
          </p:cNvPr>
          <p:cNvSpPr/>
          <p:nvPr/>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28310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Tree>
    <p:extLst>
      <p:ext uri="{BB962C8B-B14F-4D97-AF65-F5344CB8AC3E}">
        <p14:creationId xmlns:p14="http://schemas.microsoft.com/office/powerpoint/2010/main" val="4291220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768407-2D97-4F4F-8CB8-4D3668680B64}"/>
              </a:ext>
            </a:extLst>
          </p:cNvPr>
          <p:cNvSpPr/>
          <p:nvPr/>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17672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9" name="Rectangle 8">
            <a:extLst>
              <a:ext uri="{FF2B5EF4-FFF2-40B4-BE49-F238E27FC236}">
                <a16:creationId xmlns:a16="http://schemas.microsoft.com/office/drawing/2014/main" id="{E429E334-587D-4420-9285-C2A5F494582B}"/>
              </a:ext>
            </a:extLst>
          </p:cNvPr>
          <p:cNvSpPr/>
          <p:nvPr/>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F7BD4601-EF26-4D7C-8CB6-95488F17575B}"/>
              </a:ext>
            </a:extLst>
          </p:cNvPr>
          <p:cNvSpPr/>
          <p:nvPr/>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949C41-2679-4E9D-A28C-F0C979F5702B}"/>
              </a:ext>
            </a:extLst>
          </p:cNvPr>
          <p:cNvSpPr/>
          <p:nvPr/>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3454B05D-55FD-4118-B899-4095FF50870D}"/>
              </a:ext>
            </a:extLst>
          </p:cNvPr>
          <p:cNvSpPr/>
          <p:nvPr/>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76107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5" name="Rectangle 14">
            <a:extLst>
              <a:ext uri="{FF2B5EF4-FFF2-40B4-BE49-F238E27FC236}">
                <a16:creationId xmlns:a16="http://schemas.microsoft.com/office/drawing/2014/main" id="{43661888-890D-4E0C-8076-65EDFDB7DE27}"/>
              </a:ext>
            </a:extLst>
          </p:cNvPr>
          <p:cNvSpPr/>
          <p:nvPr/>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48EF9-5BAF-4BD7-A6BE-866C0307B69F}"/>
              </a:ext>
            </a:extLst>
          </p:cNvPr>
          <p:cNvSpPr/>
          <p:nvPr/>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4A5F4-99AC-4FB3-8A59-AB8D7B4FC7D7}"/>
              </a:ext>
            </a:extLst>
          </p:cNvPr>
          <p:cNvSpPr/>
          <p:nvPr/>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209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Rectangle 10">
            <a:extLst>
              <a:ext uri="{FF2B5EF4-FFF2-40B4-BE49-F238E27FC236}">
                <a16:creationId xmlns:a16="http://schemas.microsoft.com/office/drawing/2014/main" id="{0E4979D5-6F1E-40A2-9A8E-8C5AE1AA3B62}"/>
              </a:ext>
            </a:extLst>
          </p:cNvPr>
          <p:cNvSpPr/>
          <p:nvPr/>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001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4979D5-6F1E-40A2-9A8E-8C5AE1AA3B62}"/>
              </a:ext>
            </a:extLst>
          </p:cNvPr>
          <p:cNvSpPr/>
          <p:nvPr/>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atin typeface="Gill Sans MT" panose="020B05020201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atin typeface="Gill Sans MT" panose="020B0502020104020203" pitchFamily="34" charset="0"/>
              </a:defRPr>
            </a:lvl1pPr>
            <a:lvl2pPr>
              <a:defRPr sz="1800">
                <a:latin typeface="Gill Sans MT" panose="020B0502020104020203" pitchFamily="34" charset="0"/>
              </a:defRPr>
            </a:lvl2pPr>
            <a:lvl3pPr>
              <a:defRPr sz="1600">
                <a:latin typeface="Gill Sans MT" panose="020B0502020104020203" pitchFamily="34" charset="0"/>
              </a:defRPr>
            </a:lvl3pPr>
            <a:lvl4pPr>
              <a:defRPr sz="1400">
                <a:latin typeface="Gill Sans MT" panose="020B0502020104020203" pitchFamily="34" charset="0"/>
              </a:defRPr>
            </a:lvl4pPr>
            <a:lvl5pPr>
              <a:defRPr sz="1400">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4" name="Rectangle 3">
            <a:extLst>
              <a:ext uri="{FF2B5EF4-FFF2-40B4-BE49-F238E27FC236}">
                <a16:creationId xmlns:a16="http://schemas.microsoft.com/office/drawing/2014/main" id="{7306EB3B-6A54-45E7-B23D-F9515CC15D12}"/>
              </a:ext>
            </a:extLst>
          </p:cNvPr>
          <p:cNvSpPr/>
          <p:nvPr/>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110354-15BA-4B22-B7CF-3D5BFA5C722D}"/>
              </a:ext>
            </a:extLst>
          </p:cNvPr>
          <p:cNvSpPr/>
          <p:nvPr/>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406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atin typeface="Gill Sans MT" panose="020B05020201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dirty="0"/>
              <a:t>Click icon to add picture</a:t>
            </a:r>
          </a:p>
        </p:txBody>
      </p:sp>
      <p:sp>
        <p:nvSpPr>
          <p:cNvPr id="5" name="Rectangle 4">
            <a:extLst>
              <a:ext uri="{FF2B5EF4-FFF2-40B4-BE49-F238E27FC236}">
                <a16:creationId xmlns:a16="http://schemas.microsoft.com/office/drawing/2014/main" id="{8E16C293-C1E0-4EA5-BDE5-D226D72FC08B}"/>
              </a:ext>
            </a:extLst>
          </p:cNvPr>
          <p:cNvSpPr/>
          <p:nvPr/>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770C08-8FFF-4293-8E7D-DBFEE4E3E443}"/>
              </a:ext>
            </a:extLst>
          </p:cNvPr>
          <p:cNvSpPr/>
          <p:nvPr/>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622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93C6CC-9D8D-4981-8106-72C617756BD8}"/>
              </a:ext>
            </a:extLst>
          </p:cNvPr>
          <p:cNvSpPr/>
          <p:nvPr/>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9" name="Rectangle 8">
            <a:extLst>
              <a:ext uri="{FF2B5EF4-FFF2-40B4-BE49-F238E27FC236}">
                <a16:creationId xmlns:a16="http://schemas.microsoft.com/office/drawing/2014/main" id="{919AEFA0-9379-4E32-9D66-976465036916}"/>
              </a:ext>
            </a:extLst>
          </p:cNvPr>
          <p:cNvSpPr/>
          <p:nvPr/>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FFB43B-30D9-4055-B912-4E3C85B03657}"/>
              </a:ext>
            </a:extLst>
          </p:cNvPr>
          <p:cNvSpPr/>
          <p:nvPr/>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4541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4F93C6CC-9D8D-4981-8106-72C617756BD8}"/>
              </a:ext>
            </a:extLst>
          </p:cNvPr>
          <p:cNvSpPr/>
          <p:nvPr/>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2" name="Freeform: Shape 11">
            <a:extLst>
              <a:ext uri="{FF2B5EF4-FFF2-40B4-BE49-F238E27FC236}">
                <a16:creationId xmlns:a16="http://schemas.microsoft.com/office/drawing/2014/main" id="{43296215-27AE-462B-9127-E1C932633896}"/>
              </a:ext>
            </a:extLst>
          </p:cNvPr>
          <p:cNvSpPr/>
          <p:nvPr/>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580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2_Title Only">
  <p:cSld name="12_Title Only">
    <p:spTree>
      <p:nvGrpSpPr>
        <p:cNvPr id="1" name="Shape 107"/>
        <p:cNvGrpSpPr/>
        <p:nvPr/>
      </p:nvGrpSpPr>
      <p:grpSpPr>
        <a:xfrm>
          <a:off x="0" y="0"/>
          <a:ext cx="0" cy="0"/>
          <a:chOff x="0" y="0"/>
          <a:chExt cx="0" cy="0"/>
        </a:xfrm>
      </p:grpSpPr>
      <p:sp>
        <p:nvSpPr>
          <p:cNvPr id="108" name="Google Shape;108;p11"/>
          <p:cNvSpPr txBox="1">
            <a:spLocks noGrp="1"/>
          </p:cNvSpPr>
          <p:nvPr>
            <p:ph type="title"/>
          </p:nvPr>
        </p:nvSpPr>
        <p:spPr>
          <a:xfrm>
            <a:off x="371475" y="260351"/>
            <a:ext cx="11520488" cy="75882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1"/>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0" name="Google Shape;110;p11"/>
          <p:cNvCxnSpPr/>
          <p:nvPr/>
        </p:nvCxnSpPr>
        <p:spPr>
          <a:xfrm>
            <a:off x="4790661" y="6917634"/>
            <a:ext cx="1918252" cy="0"/>
          </a:xfrm>
          <a:prstGeom prst="straightConnector1">
            <a:avLst/>
          </a:prstGeom>
          <a:noFill/>
          <a:ln w="9525" cap="flat" cmpd="sng">
            <a:solidFill>
              <a:schemeClr val="lt1"/>
            </a:solidFill>
            <a:prstDash val="solid"/>
            <a:miter lim="800000"/>
            <a:headEnd type="none" w="sm" len="sm"/>
            <a:tailEnd type="none" w="sm" len="sm"/>
          </a:ln>
        </p:spPr>
      </p:cxnSp>
      <p:sp>
        <p:nvSpPr>
          <p:cNvPr id="111" name="Google Shape;111;p11"/>
          <p:cNvSpPr>
            <a:spLocks noGrp="1"/>
          </p:cNvSpPr>
          <p:nvPr>
            <p:ph type="chart" idx="2"/>
          </p:nvPr>
        </p:nvSpPr>
        <p:spPr>
          <a:xfrm>
            <a:off x="4900613" y="1233488"/>
            <a:ext cx="6991350" cy="4967287"/>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1"/>
          <p:cNvSpPr/>
          <p:nvPr/>
        </p:nvSpPr>
        <p:spPr>
          <a:xfrm>
            <a:off x="371474" y="1233488"/>
            <a:ext cx="4419187" cy="496728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1"/>
          <p:cNvSpPr txBox="1">
            <a:spLocks noGrp="1"/>
          </p:cNvSpPr>
          <p:nvPr>
            <p:ph type="body" idx="1"/>
          </p:nvPr>
        </p:nvSpPr>
        <p:spPr>
          <a:xfrm>
            <a:off x="546100" y="1450975"/>
            <a:ext cx="4065588" cy="455295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27305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6" name="Rectangle 15">
            <a:extLst>
              <a:ext uri="{FF2B5EF4-FFF2-40B4-BE49-F238E27FC236}">
                <a16:creationId xmlns:a16="http://schemas.microsoft.com/office/drawing/2014/main" id="{A73E3CFC-9652-4E07-82D7-0EC3304CAA1F}"/>
              </a:ext>
            </a:extLst>
          </p:cNvPr>
          <p:cNvSpPr/>
          <p:nvPr/>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76B43515-5C7A-4125-B76D-8A24D2BBE5EC}"/>
              </a:ext>
            </a:extLst>
          </p:cNvPr>
          <p:cNvSpPr/>
          <p:nvPr/>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C9A713B-4176-4C86-9E87-4ADBD6F444FB}"/>
              </a:ext>
            </a:extLst>
          </p:cNvPr>
          <p:cNvSpPr/>
          <p:nvPr/>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9219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6" name="Rectangle 15">
            <a:extLst>
              <a:ext uri="{FF2B5EF4-FFF2-40B4-BE49-F238E27FC236}">
                <a16:creationId xmlns:a16="http://schemas.microsoft.com/office/drawing/2014/main" id="{A73E3CFC-9652-4E07-82D7-0EC3304CAA1F}"/>
              </a:ext>
            </a:extLst>
          </p:cNvPr>
          <p:cNvSpPr/>
          <p:nvPr/>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25">
            <a:extLst>
              <a:ext uri="{FF2B5EF4-FFF2-40B4-BE49-F238E27FC236}">
                <a16:creationId xmlns:a16="http://schemas.microsoft.com/office/drawing/2014/main" id="{DFA0623C-0B34-4074-8AA0-6428A5AF07A3}"/>
              </a:ext>
            </a:extLst>
          </p:cNvPr>
          <p:cNvSpPr/>
          <p:nvPr/>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1645978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16" name="Rectangle 15">
            <a:extLst>
              <a:ext uri="{FF2B5EF4-FFF2-40B4-BE49-F238E27FC236}">
                <a16:creationId xmlns:a16="http://schemas.microsoft.com/office/drawing/2014/main" id="{A73E3CFC-9652-4E07-82D7-0EC3304CAA1F}"/>
              </a:ext>
            </a:extLst>
          </p:cNvPr>
          <p:cNvSpPr/>
          <p:nvPr/>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3" name="Rectangle 2">
            <a:extLst>
              <a:ext uri="{FF2B5EF4-FFF2-40B4-BE49-F238E27FC236}">
                <a16:creationId xmlns:a16="http://schemas.microsoft.com/office/drawing/2014/main" id="{E10ED78A-2A17-41C4-9030-D406C56DDF4A}"/>
              </a:ext>
            </a:extLst>
          </p:cNvPr>
          <p:cNvSpPr/>
          <p:nvPr/>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51800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A73287-EED0-4EEC-8007-E2C13366027B}"/>
              </a:ext>
            </a:extLst>
          </p:cNvPr>
          <p:cNvSpPr/>
          <p:nvPr/>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984127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7957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15E3050-1157-4448-A84E-5AC72FC84A7F}"/>
              </a:ext>
            </a:extLst>
          </p:cNvPr>
          <p:cNvCxnSpPr/>
          <p:nvPr/>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736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115DEB4D-1697-4E72-B2BF-F5EA1EF3B009}"/>
              </a:ext>
            </a:extLst>
          </p:cNvPr>
          <p:cNvSpPr/>
          <p:nvPr/>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p>
        </p:txBody>
      </p:sp>
      <p:sp>
        <p:nvSpPr>
          <p:cNvPr id="20" name="Rectangle 19">
            <a:extLst>
              <a:ext uri="{FF2B5EF4-FFF2-40B4-BE49-F238E27FC236}">
                <a16:creationId xmlns:a16="http://schemas.microsoft.com/office/drawing/2014/main" id="{475378D9-445B-4812-AE73-9B2CF92DCDF1}"/>
              </a:ext>
            </a:extLst>
          </p:cNvPr>
          <p:cNvSpPr/>
          <p:nvPr/>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B569B8CC-B741-4501-A871-F6CC58941F5C}"/>
              </a:ext>
            </a:extLst>
          </p:cNvPr>
          <p:cNvSpPr/>
          <p:nvPr/>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163747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Rectangle 13">
            <a:extLst>
              <a:ext uri="{FF2B5EF4-FFF2-40B4-BE49-F238E27FC236}">
                <a16:creationId xmlns:a16="http://schemas.microsoft.com/office/drawing/2014/main" id="{BF2C4CC9-6F35-4EBF-857F-EBD298D77347}"/>
              </a:ext>
            </a:extLst>
          </p:cNvPr>
          <p:cNvSpPr/>
          <p:nvPr/>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54A23-014A-49B4-9E28-7641C8A4F0C1}"/>
              </a:ext>
            </a:extLst>
          </p:cNvPr>
          <p:cNvSpPr/>
          <p:nvPr/>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922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113E1565-5B33-4914-9800-50B8400266FF}"/>
              </a:ext>
            </a:extLst>
          </p:cNvPr>
          <p:cNvSpPr/>
          <p:nvPr/>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3852736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886497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4"/>
        <p:cNvGrpSpPr/>
        <p:nvPr/>
      </p:nvGrpSpPr>
      <p:grpSpPr>
        <a:xfrm>
          <a:off x="0" y="0"/>
          <a:ext cx="0" cy="0"/>
          <a:chOff x="0" y="0"/>
          <a:chExt cx="0" cy="0"/>
        </a:xfrm>
      </p:grpSpPr>
      <p:sp>
        <p:nvSpPr>
          <p:cNvPr id="115" name="Google Shape;115;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12"/>
          <p:cNvSpPr>
            <a:spLocks noGrp="1"/>
          </p:cNvSpPr>
          <p:nvPr>
            <p:ph type="pic" idx="2"/>
          </p:nvPr>
        </p:nvSpPr>
        <p:spPr>
          <a:xfrm>
            <a:off x="0" y="0"/>
            <a:ext cx="12192000" cy="4448175"/>
          </a:xfrm>
          <a:prstGeom prst="rect">
            <a:avLst/>
          </a:prstGeom>
          <a:solidFill>
            <a:srgbClr val="F2F2F2"/>
          </a:solid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12"/>
          <p:cNvSpPr/>
          <p:nvPr/>
        </p:nvSpPr>
        <p:spPr>
          <a:xfrm>
            <a:off x="0" y="4448175"/>
            <a:ext cx="12192000" cy="24098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12"/>
          <p:cNvSpPr txBox="1">
            <a:spLocks noGrp="1"/>
          </p:cNvSpPr>
          <p:nvPr>
            <p:ph type="ctrTitle"/>
          </p:nvPr>
        </p:nvSpPr>
        <p:spPr>
          <a:xfrm>
            <a:off x="371475" y="4551363"/>
            <a:ext cx="11520488" cy="11763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2"/>
          <p:cNvSpPr txBox="1">
            <a:spLocks noGrp="1"/>
          </p:cNvSpPr>
          <p:nvPr>
            <p:ph type="subTitle" idx="1"/>
          </p:nvPr>
        </p:nvSpPr>
        <p:spPr>
          <a:xfrm>
            <a:off x="371475" y="5830888"/>
            <a:ext cx="11520488" cy="5508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954661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7055147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grpSp>
        <p:nvGrpSpPr>
          <p:cNvPr id="2" name="Group 1">
            <a:extLst>
              <a:ext uri="{FF2B5EF4-FFF2-40B4-BE49-F238E27FC236}">
                <a16:creationId xmlns:a16="http://schemas.microsoft.com/office/drawing/2014/main" id="{18F30468-CC2E-4430-88DD-81D548B988FA}"/>
              </a:ext>
            </a:extLst>
          </p:cNvPr>
          <p:cNvGrpSpPr/>
          <p:nvPr/>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0" name="Rectangle 9">
            <a:extLst>
              <a:ext uri="{FF2B5EF4-FFF2-40B4-BE49-F238E27FC236}">
                <a16:creationId xmlns:a16="http://schemas.microsoft.com/office/drawing/2014/main" id="{38B3D026-83A3-4D78-8B11-A20A6F47170C}"/>
              </a:ext>
            </a:extLst>
          </p:cNvPr>
          <p:cNvSpPr/>
          <p:nvPr/>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35698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71FC10-F7C3-4841-A705-B83FDE093009}"/>
              </a:ext>
            </a:extLst>
          </p:cNvPr>
          <p:cNvSpPr/>
          <p:nvPr/>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1360474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7CD8F79B-BFE6-4B3E-8853-5C61FDFF46D9}"/>
              </a:ext>
            </a:extLst>
          </p:cNvPr>
          <p:cNvSpPr/>
          <p:nvPr/>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182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CD8F79B-BFE6-4B3E-8853-5C61FDFF46D9}"/>
              </a:ext>
            </a:extLst>
          </p:cNvPr>
          <p:cNvSpPr/>
          <p:nvPr/>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2899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1078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5523647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B43705-0B3F-4F77-A8BB-08EC09D36A56}"/>
              </a:ext>
            </a:extLst>
          </p:cNvPr>
          <p:cNvSpPr/>
          <p:nvPr/>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140528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85661614-E5E5-43DF-A12A-7BE84E58EE3B}"/>
              </a:ext>
            </a:extLst>
          </p:cNvPr>
          <p:cNvSpPr/>
          <p:nvPr/>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61B260-71A2-402A-A38D-FE2C484B7F99}"/>
              </a:ext>
            </a:extLst>
          </p:cNvPr>
          <p:cNvSpPr/>
          <p:nvPr/>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29095296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2" name="Rectangle 11">
            <a:extLst>
              <a:ext uri="{FF2B5EF4-FFF2-40B4-BE49-F238E27FC236}">
                <a16:creationId xmlns:a16="http://schemas.microsoft.com/office/drawing/2014/main" id="{6F023CF6-0A85-4867-A5CF-F75DDBC4C20A}"/>
              </a:ext>
            </a:extLst>
          </p:cNvPr>
          <p:cNvSpPr/>
          <p:nvPr/>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9F3577-4130-4F32-9302-DA8838D30560}"/>
              </a:ext>
            </a:extLst>
          </p:cNvPr>
          <p:cNvSpPr/>
          <p:nvPr/>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1603672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20"/>
        <p:cNvGrpSpPr/>
        <p:nvPr/>
      </p:nvGrpSpPr>
      <p:grpSpPr>
        <a:xfrm>
          <a:off x="0" y="0"/>
          <a:ext cx="0" cy="0"/>
          <a:chOff x="0" y="0"/>
          <a:chExt cx="0" cy="0"/>
        </a:xfrm>
      </p:grpSpPr>
      <p:sp>
        <p:nvSpPr>
          <p:cNvPr id="121" name="Google Shape;121;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 name="Google Shape;122;p13"/>
          <p:cNvSpPr>
            <a:spLocks noGrp="1"/>
          </p:cNvSpPr>
          <p:nvPr>
            <p:ph type="pic" idx="2"/>
          </p:nvPr>
        </p:nvSpPr>
        <p:spPr>
          <a:xfrm>
            <a:off x="0" y="0"/>
            <a:ext cx="12192000" cy="6857999"/>
          </a:xfrm>
          <a:prstGeom prst="rect">
            <a:avLst/>
          </a:prstGeom>
          <a:solidFill>
            <a:srgbClr val="F2F2F2"/>
          </a:solid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3"/>
          <p:cNvSpPr txBox="1">
            <a:spLocks noGrp="1"/>
          </p:cNvSpPr>
          <p:nvPr>
            <p:ph type="ctrTitle"/>
          </p:nvPr>
        </p:nvSpPr>
        <p:spPr>
          <a:xfrm>
            <a:off x="3436610" y="1779589"/>
            <a:ext cx="5318781" cy="218281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5400"/>
              <a:buFont typeface="Calibri"/>
              <a:buNone/>
              <a:defRPr sz="5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3"/>
          <p:cNvSpPr txBox="1">
            <a:spLocks noGrp="1"/>
          </p:cNvSpPr>
          <p:nvPr>
            <p:ph type="subTitle" idx="1"/>
          </p:nvPr>
        </p:nvSpPr>
        <p:spPr>
          <a:xfrm>
            <a:off x="3436610" y="4079083"/>
            <a:ext cx="5318781" cy="976311"/>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016542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F023CF6-0A85-4867-A5CF-F75DDBC4C20A}"/>
              </a:ext>
            </a:extLst>
          </p:cNvPr>
          <p:cNvSpPr/>
          <p:nvPr/>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7" name="Group 16">
            <a:extLst>
              <a:ext uri="{FF2B5EF4-FFF2-40B4-BE49-F238E27FC236}">
                <a16:creationId xmlns:a16="http://schemas.microsoft.com/office/drawing/2014/main" id="{FA147081-5AFB-463F-B27C-7A0C4CA0573B}"/>
              </a:ext>
            </a:extLst>
          </p:cNvPr>
          <p:cNvGrpSpPr/>
          <p:nvPr/>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14523621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9998949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023CF6-0A85-4867-A5CF-F75DDBC4C20A}"/>
              </a:ext>
            </a:extLst>
          </p:cNvPr>
          <p:cNvSpPr/>
          <p:nvPr/>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20" name="Rectangle 19">
            <a:extLst>
              <a:ext uri="{FF2B5EF4-FFF2-40B4-BE49-F238E27FC236}">
                <a16:creationId xmlns:a16="http://schemas.microsoft.com/office/drawing/2014/main" id="{97E2F46B-C34E-40D3-9D43-BBA43EDFC924}"/>
              </a:ext>
            </a:extLst>
          </p:cNvPr>
          <p:cNvSpPr/>
          <p:nvPr/>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3470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B969366F-773D-4535-82B2-4F1A1A010189}" type="slidenum">
              <a:rPr lang="en-AU" smtClean="0"/>
              <a:t>‹#›</a:t>
            </a:fld>
            <a:endParaRPr lang="en-AU"/>
          </a:p>
        </p:txBody>
      </p:sp>
      <p:sp>
        <p:nvSpPr>
          <p:cNvPr id="24" name="Rectangle 23">
            <a:extLst>
              <a:ext uri="{FF2B5EF4-FFF2-40B4-BE49-F238E27FC236}">
                <a16:creationId xmlns:a16="http://schemas.microsoft.com/office/drawing/2014/main" id="{E2950CCA-59F9-4C47-A5BA-294E9EDCBABE}"/>
              </a:ext>
            </a:extLst>
          </p:cNvPr>
          <p:cNvSpPr/>
          <p:nvPr/>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B5BF167-B9E6-4F02-9FA8-3CA79D552F0E}"/>
              </a:ext>
            </a:extLst>
          </p:cNvPr>
          <p:cNvSpPr/>
          <p:nvPr/>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8694DE-D82B-49DB-8A45-D1DD4C9BCEF1}"/>
              </a:ext>
            </a:extLst>
          </p:cNvPr>
          <p:cNvSpPr/>
          <p:nvPr/>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7C1370-8D38-4641-8D37-30A1218A4372}"/>
              </a:ext>
            </a:extLst>
          </p:cNvPr>
          <p:cNvSpPr/>
          <p:nvPr/>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E3EDDE5-9B23-44D7-8546-0B2365B42B16}"/>
              </a:ext>
            </a:extLst>
          </p:cNvPr>
          <p:cNvCxnSpPr/>
          <p:nvPr/>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7624049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p>
        </p:txBody>
      </p:sp>
      <p:sp>
        <p:nvSpPr>
          <p:cNvPr id="24" name="Rectangle 23">
            <a:extLst>
              <a:ext uri="{FF2B5EF4-FFF2-40B4-BE49-F238E27FC236}">
                <a16:creationId xmlns:a16="http://schemas.microsoft.com/office/drawing/2014/main" id="{E2950CCA-59F9-4C47-A5BA-294E9EDCBABE}"/>
              </a:ext>
            </a:extLst>
          </p:cNvPr>
          <p:cNvSpPr/>
          <p:nvPr/>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4232AA-36A1-4A85-8868-9D12848EB106}"/>
              </a:ext>
            </a:extLst>
          </p:cNvPr>
          <p:cNvSpPr/>
          <p:nvPr/>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045D93-056D-486E-A634-890ECB9AF9C2}"/>
              </a:ext>
            </a:extLst>
          </p:cNvPr>
          <p:cNvSpPr/>
          <p:nvPr/>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7CD5E4-19A9-4EFD-BBF1-2B1FBC9BB9BD}"/>
              </a:ext>
            </a:extLst>
          </p:cNvPr>
          <p:cNvSpPr/>
          <p:nvPr/>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533582-AC3E-4F3B-9602-085EB97AD294}"/>
              </a:ext>
            </a:extLst>
          </p:cNvPr>
          <p:cNvSpPr/>
          <p:nvPr/>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B1BD9-4AC2-4549-9001-383664C7F224}"/>
              </a:ext>
            </a:extLst>
          </p:cNvPr>
          <p:cNvSpPr/>
          <p:nvPr/>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32B2DC05-AAD7-458D-B737-BE8CCA1FFA99}"/>
              </a:ext>
            </a:extLst>
          </p:cNvPr>
          <p:cNvSpPr/>
          <p:nvPr/>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E423C01B-EB10-48EF-8F1C-C2A7E1923E3E}"/>
              </a:ext>
            </a:extLst>
          </p:cNvPr>
          <p:cNvSpPr/>
          <p:nvPr/>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BB0D5D5D-BB46-489A-A006-03E52FDA0AB6}"/>
              </a:ext>
            </a:extLst>
          </p:cNvPr>
          <p:cNvSpPr/>
          <p:nvPr/>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5623388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32" name="Rectangle 31">
            <a:extLst>
              <a:ext uri="{FF2B5EF4-FFF2-40B4-BE49-F238E27FC236}">
                <a16:creationId xmlns:a16="http://schemas.microsoft.com/office/drawing/2014/main" id="{E9E999B4-BC91-4EF5-915C-59E58E141134}"/>
              </a:ext>
            </a:extLst>
          </p:cNvPr>
          <p:cNvSpPr/>
          <p:nvPr/>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E3D72D1-545E-4FA9-B18F-DBE257DA9472}"/>
              </a:ext>
            </a:extLst>
          </p:cNvPr>
          <p:cNvSpPr/>
          <p:nvPr/>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FF2C74-7F94-4D15-9530-4844CA0ABABA}"/>
              </a:ext>
            </a:extLst>
          </p:cNvPr>
          <p:cNvSpPr/>
          <p:nvPr/>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048BF-5755-467D-94DA-799CD1A9ED70}"/>
              </a:ext>
            </a:extLst>
          </p:cNvPr>
          <p:cNvSpPr/>
          <p:nvPr/>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5977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sp>
        <p:nvSpPr>
          <p:cNvPr id="18" name="Rectangle 17">
            <a:extLst>
              <a:ext uri="{FF2B5EF4-FFF2-40B4-BE49-F238E27FC236}">
                <a16:creationId xmlns:a16="http://schemas.microsoft.com/office/drawing/2014/main" id="{1DD2DC66-11E4-4714-A8DE-E8AC34D49655}"/>
              </a:ext>
            </a:extLst>
          </p:cNvPr>
          <p:cNvSpPr/>
          <p:nvPr/>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6748F93-9B1D-4874-A164-A654BF7D6C8C}"/>
              </a:ext>
            </a:extLst>
          </p:cNvPr>
          <p:cNvGrpSpPr/>
          <p:nvPr/>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14696239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F541B1-4F4B-40BC-BF0B-B80864399D0C}"/>
              </a:ext>
            </a:extLst>
          </p:cNvPr>
          <p:cNvSpPr/>
          <p:nvPr/>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837A4A-8DA3-4F45-9468-2C7DE5B35803}"/>
              </a:ext>
            </a:extLst>
          </p:cNvPr>
          <p:cNvSpPr/>
          <p:nvPr/>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9CA034F-F360-4CF5-B944-C16768254C5A}"/>
              </a:ext>
            </a:extLst>
          </p:cNvPr>
          <p:cNvSpPr/>
          <p:nvPr/>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32" name="Rectangle 31">
            <a:extLst>
              <a:ext uri="{FF2B5EF4-FFF2-40B4-BE49-F238E27FC236}">
                <a16:creationId xmlns:a16="http://schemas.microsoft.com/office/drawing/2014/main" id="{ECA01639-D8FA-4F18-8FE5-E923F5A1BB48}"/>
              </a:ext>
            </a:extLst>
          </p:cNvPr>
          <p:cNvSpPr/>
          <p:nvPr/>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02D09E-3C25-405E-BF24-A884A07C224A}"/>
              </a:ext>
            </a:extLst>
          </p:cNvPr>
          <p:cNvSpPr/>
          <p:nvPr/>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6" name="Rectangle 35">
            <a:extLst>
              <a:ext uri="{FF2B5EF4-FFF2-40B4-BE49-F238E27FC236}">
                <a16:creationId xmlns:a16="http://schemas.microsoft.com/office/drawing/2014/main" id="{1C6F0F84-9668-4EA8-A3F5-3AD5AED3EFDD}"/>
              </a:ext>
            </a:extLst>
          </p:cNvPr>
          <p:cNvSpPr/>
          <p:nvPr/>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CCFCB-4EAD-47A3-8F4A-307EE022DD53}"/>
              </a:ext>
            </a:extLst>
          </p:cNvPr>
          <p:cNvSpPr/>
          <p:nvPr/>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819707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D9ECBB-3A0A-409C-B1C0-C8F4C3087894}"/>
              </a:ext>
            </a:extLst>
          </p:cNvPr>
          <p:cNvSpPr/>
          <p:nvPr/>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FB4FA2C-0414-484D-95CD-C5E17E33E238}"/>
              </a:ext>
            </a:extLst>
          </p:cNvPr>
          <p:cNvSpPr/>
          <p:nvPr/>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D0DE753-6478-4950-8F99-15952FCB6521}"/>
              </a:ext>
            </a:extLst>
          </p:cNvPr>
          <p:cNvSpPr/>
          <p:nvPr/>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11956792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AD85DF7-0BE8-4B88-98A1-F5062CDAA964}"/>
              </a:ext>
            </a:extLst>
          </p:cNvPr>
          <p:cNvSpPr/>
          <p:nvPr/>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69394C-95D0-4D10-A34D-A35EF27D2806}"/>
              </a:ext>
            </a:extLst>
          </p:cNvPr>
          <p:cNvSpPr/>
          <p:nvPr/>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6DBF753-694A-4503-A33B-73C09E8EE3A5}"/>
              </a:ext>
            </a:extLst>
          </p:cNvPr>
          <p:cNvSpPr/>
          <p:nvPr/>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04762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25"/>
        <p:cNvGrpSpPr/>
        <p:nvPr/>
      </p:nvGrpSpPr>
      <p:grpSpPr>
        <a:xfrm>
          <a:off x="0" y="0"/>
          <a:ext cx="0" cy="0"/>
          <a:chOff x="0" y="0"/>
          <a:chExt cx="0" cy="0"/>
        </a:xfrm>
      </p:grpSpPr>
      <p:sp>
        <p:nvSpPr>
          <p:cNvPr id="126" name="Google Shape;126;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14"/>
          <p:cNvSpPr/>
          <p:nvPr/>
        </p:nvSpPr>
        <p:spPr>
          <a:xfrm>
            <a:off x="0" y="0"/>
            <a:ext cx="64135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 name="Google Shape;128;p14"/>
          <p:cNvSpPr>
            <a:spLocks noGrp="1"/>
          </p:cNvSpPr>
          <p:nvPr>
            <p:ph type="pic" idx="2"/>
          </p:nvPr>
        </p:nvSpPr>
        <p:spPr>
          <a:xfrm>
            <a:off x="5016500" y="472281"/>
            <a:ext cx="7175500" cy="5913439"/>
          </a:xfrm>
          <a:prstGeom prst="rect">
            <a:avLst/>
          </a:prstGeom>
          <a:solidFill>
            <a:srgbClr val="F2F2F2"/>
          </a:solid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4"/>
          <p:cNvSpPr txBox="1">
            <a:spLocks noGrp="1"/>
          </p:cNvSpPr>
          <p:nvPr>
            <p:ph type="ctrTitle"/>
          </p:nvPr>
        </p:nvSpPr>
        <p:spPr>
          <a:xfrm>
            <a:off x="371476" y="1779589"/>
            <a:ext cx="4416424" cy="21828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4"/>
          <p:cNvSpPr txBox="1">
            <a:spLocks noGrp="1"/>
          </p:cNvSpPr>
          <p:nvPr>
            <p:ph type="subTitle" idx="1"/>
          </p:nvPr>
        </p:nvSpPr>
        <p:spPr>
          <a:xfrm>
            <a:off x="371476" y="4079083"/>
            <a:ext cx="4416424" cy="976311"/>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1" name="Google Shape;131;p14"/>
          <p:cNvSpPr/>
          <p:nvPr/>
        </p:nvSpPr>
        <p:spPr>
          <a:xfrm>
            <a:off x="5021263" y="368300"/>
            <a:ext cx="3159760" cy="11668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860138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p>
        </p:txBody>
      </p:sp>
      <p:sp>
        <p:nvSpPr>
          <p:cNvPr id="25" name="Rectangle 24">
            <a:extLst>
              <a:ext uri="{FF2B5EF4-FFF2-40B4-BE49-F238E27FC236}">
                <a16:creationId xmlns:a16="http://schemas.microsoft.com/office/drawing/2014/main" id="{D928258E-48B5-471F-BC61-B45FB2CA51BA}"/>
              </a:ext>
            </a:extLst>
          </p:cNvPr>
          <p:cNvSpPr/>
          <p:nvPr/>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9292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8256035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21640557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p>
        </p:txBody>
      </p:sp>
      <p:cxnSp>
        <p:nvCxnSpPr>
          <p:cNvPr id="6" name="Straight Connector 5">
            <a:extLst>
              <a:ext uri="{FF2B5EF4-FFF2-40B4-BE49-F238E27FC236}">
                <a16:creationId xmlns:a16="http://schemas.microsoft.com/office/drawing/2014/main" id="{5E63221D-DF23-4F80-AB42-A74C1B1CB425}"/>
              </a:ext>
            </a:extLst>
          </p:cNvPr>
          <p:cNvCxnSpPr/>
          <p:nvPr/>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2130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B969366F-773D-4535-82B2-4F1A1A010189}" type="slidenum">
              <a:rPr lang="en-AU" smtClean="0"/>
              <a:t>‹#›</a:t>
            </a:fld>
            <a:endParaRPr lang="en-AU"/>
          </a:p>
        </p:txBody>
      </p:sp>
      <p:cxnSp>
        <p:nvCxnSpPr>
          <p:cNvPr id="24" name="Straight Connector 23">
            <a:extLst>
              <a:ext uri="{FF2B5EF4-FFF2-40B4-BE49-F238E27FC236}">
                <a16:creationId xmlns:a16="http://schemas.microsoft.com/office/drawing/2014/main" id="{0C61EA57-B8EA-4589-A9DD-E25F300D5AFD}"/>
              </a:ext>
            </a:extLst>
          </p:cNvPr>
          <p:cNvCxnSpPr/>
          <p:nvPr/>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13428707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a:t>Thank You</a:t>
            </a:r>
          </a:p>
        </p:txBody>
      </p:sp>
    </p:spTree>
    <p:extLst>
      <p:ext uri="{BB962C8B-B14F-4D97-AF65-F5344CB8AC3E}">
        <p14:creationId xmlns:p14="http://schemas.microsoft.com/office/powerpoint/2010/main" val="12323825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B969366F-773D-4535-82B2-4F1A1A010189}" type="slidenum">
              <a:rPr lang="en-AU" smtClean="0"/>
              <a:t>‹#›</a:t>
            </a:fld>
            <a:endParaRPr lang="en-AU"/>
          </a:p>
        </p:txBody>
      </p:sp>
    </p:spTree>
    <p:extLst>
      <p:ext uri="{BB962C8B-B14F-4D97-AF65-F5344CB8AC3E}">
        <p14:creationId xmlns:p14="http://schemas.microsoft.com/office/powerpoint/2010/main" val="24138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B969366F-773D-4535-82B2-4F1A1A010189}" type="slidenum">
              <a:rPr lang="en-AU" smtClean="0"/>
              <a:t>‹#›</a:t>
            </a:fld>
            <a:endParaRPr lang="en-AU"/>
          </a:p>
        </p:txBody>
      </p:sp>
    </p:spTree>
    <p:extLst>
      <p:ext uri="{BB962C8B-B14F-4D97-AF65-F5344CB8AC3E}">
        <p14:creationId xmlns:p14="http://schemas.microsoft.com/office/powerpoint/2010/main" val="32185209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17_Title Only">
    <p:bg>
      <p:bgPr>
        <a:blipFill dpi="0" rotWithShape="1">
          <a:blip r:embed="rId2">
            <a:alphaModFix amt="28000"/>
            <a:lum/>
          </a:blip>
          <a:srcRect/>
          <a:stretch>
            <a:fillRect t="-108000" b="-10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C7A2-6EDE-4BD1-ADA9-FADD3CDC7839}" type="datetimeFigureOut">
              <a:rPr lang="en-AU" smtClean="0"/>
              <a:t>22/06/2026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969366F-773D-4535-82B2-4F1A1A010189}" type="slidenum">
              <a:rPr lang="en-AU" smtClean="0"/>
              <a:t>‹#›</a:t>
            </a:fld>
            <a:endParaRPr lang="en-AU"/>
          </a:p>
        </p:txBody>
      </p:sp>
    </p:spTree>
    <p:extLst>
      <p:ext uri="{BB962C8B-B14F-4D97-AF65-F5344CB8AC3E}">
        <p14:creationId xmlns:p14="http://schemas.microsoft.com/office/powerpoint/2010/main" val="7234999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DAC9C7A2-6EDE-4BD1-ADA9-FADD3CDC7839}" type="datetimeFigureOut">
              <a:rPr lang="en-AU" smtClean="0"/>
              <a:t>22/06/2026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969366F-773D-4535-82B2-4F1A1A010189}" type="slidenum">
              <a:rPr lang="en-AU" smtClean="0"/>
              <a:t>‹#›</a:t>
            </a:fld>
            <a:endParaRPr lang="en-AU"/>
          </a:p>
        </p:txBody>
      </p:sp>
    </p:spTree>
    <p:extLst>
      <p:ext uri="{BB962C8B-B14F-4D97-AF65-F5344CB8AC3E}">
        <p14:creationId xmlns:p14="http://schemas.microsoft.com/office/powerpoint/2010/main" val="4036524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50" Type="http://schemas.openxmlformats.org/officeDocument/2006/relationships/slideLayout" Target="../slideLayouts/slideLayout95.xml"/><Relationship Id="rId55" Type="http://schemas.openxmlformats.org/officeDocument/2006/relationships/slideLayout" Target="../slideLayouts/slideLayout100.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slideLayout" Target="../slideLayouts/slideLayout98.xml"/><Relationship Id="rId58" Type="http://schemas.openxmlformats.org/officeDocument/2006/relationships/theme" Target="../theme/theme2.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56" Type="http://schemas.openxmlformats.org/officeDocument/2006/relationships/slideLayout" Target="../slideLayouts/slideLayout101.xml"/><Relationship Id="rId8" Type="http://schemas.openxmlformats.org/officeDocument/2006/relationships/slideLayout" Target="../slideLayouts/slideLayout53.xml"/><Relationship Id="rId51" Type="http://schemas.openxmlformats.org/officeDocument/2006/relationships/slideLayout" Target="../slideLayouts/slideLayout96.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 Id="rId57" Type="http://schemas.openxmlformats.org/officeDocument/2006/relationships/slideLayout" Target="../slideLayouts/slideLayout102.xml"/><Relationship Id="rId10" Type="http://schemas.openxmlformats.org/officeDocument/2006/relationships/slideLayout" Target="../slideLayouts/slideLayout55.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slideLayout" Target="../slideLayouts/slideLayout144.xml"/><Relationship Id="rId47" Type="http://schemas.openxmlformats.org/officeDocument/2006/relationships/slideLayout" Target="../slideLayouts/slideLayout149.xml"/><Relationship Id="rId50" Type="http://schemas.openxmlformats.org/officeDocument/2006/relationships/slideLayout" Target="../slideLayouts/slideLayout152.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9" Type="http://schemas.openxmlformats.org/officeDocument/2006/relationships/slideLayout" Target="../slideLayouts/slideLayout131.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45" Type="http://schemas.openxmlformats.org/officeDocument/2006/relationships/slideLayout" Target="../slideLayouts/slideLayout147.xml"/><Relationship Id="rId53" Type="http://schemas.openxmlformats.org/officeDocument/2006/relationships/slideLayout" Target="../slideLayouts/slideLayout155.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52" Type="http://schemas.openxmlformats.org/officeDocument/2006/relationships/slideLayout" Target="../slideLayouts/slideLayout154.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 Id="rId48" Type="http://schemas.openxmlformats.org/officeDocument/2006/relationships/slideLayout" Target="../slideLayouts/slideLayout150.xml"/><Relationship Id="rId8" Type="http://schemas.openxmlformats.org/officeDocument/2006/relationships/slideLayout" Target="../slideLayouts/slideLayout110.xml"/><Relationship Id="rId51" Type="http://schemas.openxmlformats.org/officeDocument/2006/relationships/slideLayout" Target="../slideLayouts/slideLayout153.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slideLayout" Target="../slideLayouts/slideLayout148.xml"/><Relationship Id="rId20" Type="http://schemas.openxmlformats.org/officeDocument/2006/relationships/slideLayout" Target="../slideLayouts/slideLayout122.xml"/><Relationship Id="rId41" Type="http://schemas.openxmlformats.org/officeDocument/2006/relationships/slideLayout" Target="../slideLayouts/slideLayout143.xml"/><Relationship Id="rId54" Type="http://schemas.openxmlformats.org/officeDocument/2006/relationships/theme" Target="../theme/theme3.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49"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71475" y="260351"/>
            <a:ext cx="11520487" cy="75882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371474" y="1233488"/>
            <a:ext cx="11520487" cy="49434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1"/>
          <p:cNvSpPr/>
          <p:nvPr/>
        </p:nvSpPr>
        <p:spPr>
          <a:xfrm>
            <a:off x="11229975" y="6512060"/>
            <a:ext cx="962025" cy="3459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1"/>
          <p:cNvSpPr txBox="1">
            <a:spLocks noGrp="1"/>
          </p:cNvSpPr>
          <p:nvPr>
            <p:ph type="sldNum" idx="12"/>
          </p:nvPr>
        </p:nvSpPr>
        <p:spPr>
          <a:xfrm>
            <a:off x="11518900" y="6581978"/>
            <a:ext cx="373062" cy="20610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1"/>
          <p:cNvSpPr/>
          <p:nvPr/>
        </p:nvSpPr>
        <p:spPr>
          <a:xfrm>
            <a:off x="0" y="260350"/>
            <a:ext cx="300037" cy="7556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63707910"/>
      </p:ext>
    </p:extLst>
  </p:cSld>
  <p:clrMap bg1="lt1" tx1="dk1" bg2="dk2" tx2="lt2" accent1="accent1" accent2="accent2" accent3="accent3" accent4="accent4" accent5="accent5" accent6="accent6" hlink="hlink" folHlink="folHlink"/>
  <p:sldLayoutIdLst>
    <p:sldLayoutId id="2147483795" r:id="rId1"/>
    <p:sldLayoutId id="2147483798" r:id="rId2"/>
    <p:sldLayoutId id="2147483799"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9" r:id="rId20"/>
    <p:sldLayoutId id="2147483820" r:id="rId21"/>
    <p:sldLayoutId id="2147483821"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960" r:id="rId4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ill Sans MT" panose="020B0502020104020203" pitchFamily="34" charset="0"/>
          <a:ea typeface="Gill Sans MT" panose="020B05020201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ill Sans MT" panose="020B0502020104020203" pitchFamily="34" charset="0"/>
          <a:ea typeface="Gill Sans MT" panose="020B05020201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EE1F87C-C7F2-4F14-86B1-854B7B0C580E}"/>
              </a:ext>
            </a:extLst>
          </p:cNvPr>
          <p:cNvSpPr/>
          <p:nvPr/>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B969366F-773D-4535-82B2-4F1A1A010189}" type="slidenum">
              <a:rPr lang="en-AU" smtClean="0"/>
              <a:t>‹#›</a:t>
            </a:fld>
            <a:endParaRPr lang="en-AU"/>
          </a:p>
        </p:txBody>
      </p:sp>
      <p:sp>
        <p:nvSpPr>
          <p:cNvPr id="8" name="Rectangle 7">
            <a:extLst>
              <a:ext uri="{FF2B5EF4-FFF2-40B4-BE49-F238E27FC236}">
                <a16:creationId xmlns:a16="http://schemas.microsoft.com/office/drawing/2014/main" id="{48AB12CC-D752-4664-B92F-BAEFF0416B7E}"/>
              </a:ext>
            </a:extLst>
          </p:cNvPr>
          <p:cNvSpPr/>
          <p:nvPr/>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26973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 id="2147483887" r:id="rId40"/>
    <p:sldLayoutId id="2147483888" r:id="rId41"/>
    <p:sldLayoutId id="2147483889" r:id="rId42"/>
    <p:sldLayoutId id="2147483890" r:id="rId43"/>
    <p:sldLayoutId id="2147483891" r:id="rId44"/>
    <p:sldLayoutId id="2147483892" r:id="rId45"/>
    <p:sldLayoutId id="2147483893" r:id="rId46"/>
    <p:sldLayoutId id="2147483894" r:id="rId47"/>
    <p:sldLayoutId id="2147483895" r:id="rId48"/>
    <p:sldLayoutId id="2147483896" r:id="rId49"/>
    <p:sldLayoutId id="2147483897" r:id="rId50"/>
    <p:sldLayoutId id="2147483898" r:id="rId51"/>
    <p:sldLayoutId id="2147483899" r:id="rId52"/>
    <p:sldLayoutId id="2147483900" r:id="rId53"/>
    <p:sldLayoutId id="2147483901" r:id="rId54"/>
    <p:sldLayoutId id="2147483957" r:id="rId55"/>
    <p:sldLayoutId id="2147483958" r:id="rId56"/>
    <p:sldLayoutId id="2147483959" r:id="rId57"/>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EE1F87C-C7F2-4F14-86B1-854B7B0C580E}"/>
              </a:ext>
            </a:extLst>
          </p:cNvPr>
          <p:cNvSpPr/>
          <p:nvPr/>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B969366F-773D-4535-82B2-4F1A1A010189}" type="slidenum">
              <a:rPr lang="en-AU" smtClean="0"/>
              <a:t>‹#›</a:t>
            </a:fld>
            <a:endParaRPr lang="en-AU"/>
          </a:p>
        </p:txBody>
      </p:sp>
      <p:sp>
        <p:nvSpPr>
          <p:cNvPr id="8" name="Rectangle 7">
            <a:extLst>
              <a:ext uri="{FF2B5EF4-FFF2-40B4-BE49-F238E27FC236}">
                <a16:creationId xmlns:a16="http://schemas.microsoft.com/office/drawing/2014/main" id="{48AB12CC-D752-4664-B92F-BAEFF0416B7E}"/>
              </a:ext>
            </a:extLst>
          </p:cNvPr>
          <p:cNvSpPr/>
          <p:nvPr/>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205396"/>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 id="2147483934" r:id="rId31"/>
    <p:sldLayoutId id="2147483935" r:id="rId32"/>
    <p:sldLayoutId id="2147483936" r:id="rId33"/>
    <p:sldLayoutId id="2147483937" r:id="rId34"/>
    <p:sldLayoutId id="2147483938" r:id="rId35"/>
    <p:sldLayoutId id="2147483939" r:id="rId36"/>
    <p:sldLayoutId id="2147483940" r:id="rId37"/>
    <p:sldLayoutId id="2147483941" r:id="rId38"/>
    <p:sldLayoutId id="2147483942" r:id="rId39"/>
    <p:sldLayoutId id="2147483943" r:id="rId40"/>
    <p:sldLayoutId id="2147483944" r:id="rId41"/>
    <p:sldLayoutId id="2147483945" r:id="rId42"/>
    <p:sldLayoutId id="2147483946" r:id="rId43"/>
    <p:sldLayoutId id="2147483947" r:id="rId44"/>
    <p:sldLayoutId id="2147483948" r:id="rId45"/>
    <p:sldLayoutId id="2147483949" r:id="rId46"/>
    <p:sldLayoutId id="2147483950" r:id="rId47"/>
    <p:sldLayoutId id="2147483951" r:id="rId48"/>
    <p:sldLayoutId id="2147483952" r:id="rId49"/>
    <p:sldLayoutId id="2147483953" r:id="rId50"/>
    <p:sldLayoutId id="2147483954" r:id="rId51"/>
    <p:sldLayoutId id="2147483955" r:id="rId52"/>
    <p:sldLayoutId id="2147483956" r:id="rId53"/>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hyperlink" Target="https://www.ictworks.org/digital-for-development-paradigm/" TargetMode="External"/><Relationship Id="rId2" Type="http://schemas.openxmlformats.org/officeDocument/2006/relationships/image" Target="../media/image23.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hyperlink" Target="mailto:info@sci.nsw.edu.au"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3.jpeg"/><Relationship Id="rId2" Type="http://schemas.openxmlformats.org/officeDocument/2006/relationships/diagramData" Target="../diagrams/data1.xml"/><Relationship Id="rId1" Type="http://schemas.openxmlformats.org/officeDocument/2006/relationships/slideLayout" Target="../slideLayouts/slideLayout5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sci.edu.au/" TargetMode="Externa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hyperlink" Target="https://sci.edu.au/policiesandprocedures/" TargetMode="External"/><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hyperlink" Target="https://sci.edu.au/wellbeing-support-we-hear-you/" TargetMode="External"/><Relationship Id="rId2" Type="http://schemas.openxmlformats.org/officeDocument/2006/relationships/hyperlink" Target="https://sci.edu.au/download/sexual-harassment-policy-and-procedure_v1-1/?wpdmdl=8081&amp;refresh=69854937d2abb1770342711" TargetMode="Externa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hyperlink" Target="http://pgrschoolofeducation.wordpress.com/2011/11/30/reminder-next-education-policy-group-meeting-8th-dec/" TargetMode="External"/><Relationship Id="rId2" Type="http://schemas.openxmlformats.org/officeDocument/2006/relationships/image" Target="../media/image38.jpeg"/><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sci.edu.au/wp-content/uploads/2026/04/SCI-Student-Handbook-2026-v2.3-31-March-2026-1.pdf" TargetMode="External"/><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1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8" Type="http://schemas.openxmlformats.org/officeDocument/2006/relationships/hyperlink" Target="mailto:lso@sci.edu.au" TargetMode="External"/><Relationship Id="rId3" Type="http://schemas.openxmlformats.org/officeDocument/2006/relationships/image" Target="../media/image46.png"/><Relationship Id="rId7" Type="http://schemas.openxmlformats.org/officeDocument/2006/relationships/image" Target="../media/image45.emf"/><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image" Target="../media/image44.emf"/><Relationship Id="rId4" Type="http://schemas.openxmlformats.org/officeDocument/2006/relationships/package" Target="../embeddings/Microsoft_Word_Document.docx"/><Relationship Id="rId9" Type="http://schemas.openxmlformats.org/officeDocument/2006/relationships/hyperlink" Target="mailto:library@sci.edu.a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diagramLayout" Target="../diagrams/layout3.xml"/><Relationship Id="rId7" Type="http://schemas.openxmlformats.org/officeDocument/2006/relationships/image" Target="../media/image55.png"/><Relationship Id="rId2" Type="http://schemas.openxmlformats.org/officeDocument/2006/relationships/diagramData" Target="../diagrams/data3.xml"/><Relationship Id="rId1" Type="http://schemas.openxmlformats.org/officeDocument/2006/relationships/slideLayout" Target="../slideLayouts/slideLayout90.xml"/><Relationship Id="rId6" Type="http://schemas.microsoft.com/office/2007/relationships/diagramDrawing" Target="../diagrams/drawing3.xml"/><Relationship Id="rId11" Type="http://schemas.openxmlformats.org/officeDocument/2006/relationships/hyperlink" Target="https://elearning.sci.edu.au/login/" TargetMode="External"/><Relationship Id="rId5" Type="http://schemas.openxmlformats.org/officeDocument/2006/relationships/diagramColors" Target="../diagrams/colors3.xml"/><Relationship Id="rId10" Type="http://schemas.openxmlformats.org/officeDocument/2006/relationships/hyperlink" Target="https://southerncross.softlinkhosting.com.au/liberty/libraryHome.do" TargetMode="External"/><Relationship Id="rId4" Type="http://schemas.openxmlformats.org/officeDocument/2006/relationships/diagramQuickStyle" Target="../diagrams/quickStyle3.xml"/><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hyperlink" Target="https://sci.edu.au/" TargetMode="External"/><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www.sci.edu.au/" TargetMode="Externa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hyperlink" Target="https://immi.homeaffairs.gov.au/visas/already-have-a-visa/check-visa-details-and-conditions/see-your-visa-conditions" TargetMode="External"/><Relationship Id="rId2" Type="http://schemas.openxmlformats.org/officeDocument/2006/relationships/image" Target="../media/image60.jpeg"/><Relationship Id="rId1" Type="http://schemas.openxmlformats.org/officeDocument/2006/relationships/slideLayout" Target="../slideLayouts/slideLayout92.xml"/><Relationship Id="rId4" Type="http://schemas.openxmlformats.org/officeDocument/2006/relationships/hyperlink" Target="https://www.study.nsw.gov.au/"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4.png"/><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1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1.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BB0A21A7-4AE0-4073-B6AC-7C574DEA025F}"/>
              </a:ext>
            </a:extLst>
          </p:cNvPr>
          <p:cNvSpPr>
            <a:spLocks noGrp="1"/>
          </p:cNvSpPr>
          <p:nvPr>
            <p:ph type="title"/>
          </p:nvPr>
        </p:nvSpPr>
        <p:spPr>
          <a:xfrm>
            <a:off x="3675658" y="3865164"/>
            <a:ext cx="4211744" cy="2305634"/>
          </a:xfrm>
        </p:spPr>
        <p:txBody>
          <a:bodyPr anchor="b">
            <a:normAutofit/>
          </a:bodyPr>
          <a:lstStyle/>
          <a:p>
            <a:r>
              <a:rPr lang="en-US" sz="4400" dirty="0">
                <a:solidFill>
                  <a:schemeClr val="accent1"/>
                </a:solidFill>
                <a:latin typeface="Gill Sans MT" panose="020B0502020104020203" pitchFamily="34" charset="0"/>
              </a:rPr>
              <a:t>Southern Cross Institute</a:t>
            </a:r>
            <a:br>
              <a:rPr lang="en-US" sz="4400" dirty="0">
                <a:solidFill>
                  <a:schemeClr val="accent1"/>
                </a:solidFill>
                <a:latin typeface="Gill Sans MT" panose="020B0502020104020203" pitchFamily="34" charset="0"/>
              </a:rPr>
            </a:br>
            <a:endParaRPr lang="en-US" sz="4400" dirty="0">
              <a:solidFill>
                <a:schemeClr val="accent1"/>
              </a:solidFill>
              <a:latin typeface="Gill Sans MT" panose="020B0502020104020203" pitchFamily="34" charset="0"/>
            </a:endParaRPr>
          </a:p>
        </p:txBody>
      </p:sp>
      <p:pic>
        <p:nvPicPr>
          <p:cNvPr id="8" name="Picture Placeholder 4" descr="A group of people standing in front of a building&#10;&#10;Description automatically generated">
            <a:extLst>
              <a:ext uri="{FF2B5EF4-FFF2-40B4-BE49-F238E27FC236}">
                <a16:creationId xmlns:a16="http://schemas.microsoft.com/office/drawing/2014/main" id="{174EC15E-A8DD-40B0-A8FA-230E9DB87D9C}"/>
              </a:ext>
            </a:extLst>
          </p:cNvPr>
          <p:cNvPicPr>
            <a:picLocks noGrp="1" noChangeAspect="1"/>
          </p:cNvPicPr>
          <p:nvPr>
            <p:ph type="pic" sz="quarter" idx="15"/>
          </p:nvPr>
        </p:nvPicPr>
        <p:blipFill rotWithShape="1">
          <a:blip r:embed="rId2"/>
          <a:srcRect l="-11045" t="26489" r="32693" b="-26487"/>
          <a:stretch/>
        </p:blipFill>
        <p:spPr>
          <a:xfrm>
            <a:off x="4821404" y="88769"/>
            <a:ext cx="7283585" cy="6204974"/>
          </a:xfrm>
          <a:noFill/>
        </p:spPr>
      </p:pic>
      <p:pic>
        <p:nvPicPr>
          <p:cNvPr id="2" name="Picture 1" descr="Logo, company name&#10;&#10;Description automatically generated">
            <a:extLst>
              <a:ext uri="{FF2B5EF4-FFF2-40B4-BE49-F238E27FC236}">
                <a16:creationId xmlns:a16="http://schemas.microsoft.com/office/drawing/2014/main" id="{6091EBD4-D6F2-7AAB-5051-3EBB31E19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4905" y="3191256"/>
            <a:ext cx="2999232" cy="2979542"/>
          </a:xfrm>
          <a:prstGeom prst="rect">
            <a:avLst/>
          </a:prstGeom>
          <a:noFill/>
        </p:spPr>
      </p:pic>
    </p:spTree>
    <p:extLst>
      <p:ext uri="{BB962C8B-B14F-4D97-AF65-F5344CB8AC3E}">
        <p14:creationId xmlns:p14="http://schemas.microsoft.com/office/powerpoint/2010/main" val="3242043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9FA7BB-B08F-497B-84EB-6005774F57C5}"/>
              </a:ext>
            </a:extLst>
          </p:cNvPr>
          <p:cNvSpPr txBox="1"/>
          <p:nvPr/>
        </p:nvSpPr>
        <p:spPr>
          <a:xfrm>
            <a:off x="371475" y="1596928"/>
            <a:ext cx="4810125" cy="3267268"/>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3300" b="1" kern="1200" dirty="0">
                <a:solidFill>
                  <a:schemeClr val="accent5"/>
                </a:solidFill>
                <a:latin typeface="Gill Sans MT" panose="020B0502020104020203" pitchFamily="34" charset="0"/>
                <a:ea typeface="+mj-ea"/>
                <a:cs typeface="+mj-cs"/>
              </a:rPr>
              <a:t>SCI Floor Plan</a:t>
            </a:r>
          </a:p>
          <a:p>
            <a:pPr>
              <a:lnSpc>
                <a:spcPct val="90000"/>
              </a:lnSpc>
              <a:spcBef>
                <a:spcPct val="0"/>
              </a:spcBef>
              <a:spcAft>
                <a:spcPts val="600"/>
              </a:spcAft>
            </a:pPr>
            <a:r>
              <a:rPr lang="en-US" sz="3300" b="1" kern="1200" dirty="0">
                <a:solidFill>
                  <a:schemeClr val="accent5"/>
                </a:solidFill>
                <a:latin typeface="Gill Sans MT" panose="020B0502020104020203" pitchFamily="34" charset="0"/>
                <a:ea typeface="+mj-ea"/>
                <a:cs typeface="+mj-cs"/>
              </a:rPr>
              <a:t>&amp; Emergency Evacuation Plan</a:t>
            </a:r>
          </a:p>
          <a:p>
            <a:pPr>
              <a:lnSpc>
                <a:spcPct val="90000"/>
              </a:lnSpc>
              <a:spcBef>
                <a:spcPct val="0"/>
              </a:spcBef>
              <a:spcAft>
                <a:spcPts val="600"/>
              </a:spcAft>
            </a:pPr>
            <a:br>
              <a:rPr lang="en-US" sz="3300" b="1" kern="1200" dirty="0">
                <a:solidFill>
                  <a:schemeClr val="accent5"/>
                </a:solidFill>
                <a:latin typeface="Gill Sans MT" panose="020B0502020104020203" pitchFamily="34" charset="0"/>
                <a:ea typeface="+mj-ea"/>
                <a:cs typeface="+mj-cs"/>
              </a:rPr>
            </a:br>
            <a:r>
              <a:rPr lang="en-US" sz="3300" b="1" kern="1200" dirty="0">
                <a:solidFill>
                  <a:schemeClr val="accent5"/>
                </a:solidFill>
                <a:latin typeface="Gill Sans MT" panose="020B0502020104020203" pitchFamily="34" charset="0"/>
                <a:ea typeface="+mj-ea"/>
                <a:cs typeface="+mj-cs"/>
              </a:rPr>
              <a:t>Level 6, 31-39 Macquarie Street, PARRAMATTA NSW 2150</a:t>
            </a:r>
          </a:p>
        </p:txBody>
      </p:sp>
      <p:pic>
        <p:nvPicPr>
          <p:cNvPr id="3" name="Picture 2">
            <a:extLst>
              <a:ext uri="{FF2B5EF4-FFF2-40B4-BE49-F238E27FC236}">
                <a16:creationId xmlns:a16="http://schemas.microsoft.com/office/drawing/2014/main" id="{1EA8456A-104A-40A2-8186-9ED710F1CEBC}"/>
              </a:ext>
            </a:extLst>
          </p:cNvPr>
          <p:cNvPicPr>
            <a:picLocks noChangeAspect="1"/>
          </p:cNvPicPr>
          <p:nvPr/>
        </p:nvPicPr>
        <p:blipFill>
          <a:blip r:embed="rId2"/>
          <a:stretch>
            <a:fillRect/>
          </a:stretch>
        </p:blipFill>
        <p:spPr>
          <a:xfrm>
            <a:off x="5053529" y="670321"/>
            <a:ext cx="6766996" cy="5517358"/>
          </a:xfrm>
          <a:prstGeom prst="rect">
            <a:avLst/>
          </a:prstGeom>
        </p:spPr>
      </p:pic>
    </p:spTree>
    <p:extLst>
      <p:ext uri="{BB962C8B-B14F-4D97-AF65-F5344CB8AC3E}">
        <p14:creationId xmlns:p14="http://schemas.microsoft.com/office/powerpoint/2010/main" val="2311968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B84A52-7F2A-439A-BA7C-E8E014402B5F}"/>
              </a:ext>
            </a:extLst>
          </p:cNvPr>
          <p:cNvSpPr>
            <a:spLocks noGrp="1"/>
          </p:cNvSpPr>
          <p:nvPr>
            <p:ph type="title"/>
          </p:nvPr>
        </p:nvSpPr>
        <p:spPr>
          <a:xfrm>
            <a:off x="371475" y="260351"/>
            <a:ext cx="11520487" cy="758824"/>
          </a:xfrm>
        </p:spPr>
        <p:txBody>
          <a:bodyPr anchor="ctr">
            <a:normAutofit/>
          </a:bodyPr>
          <a:lstStyle/>
          <a:p>
            <a:r>
              <a:rPr lang="en-US" dirty="0">
                <a:latin typeface="Gill Sans MT" panose="020B0502020104020203" pitchFamily="34" charset="0"/>
              </a:rPr>
              <a:t>SCI Campus Rules</a:t>
            </a:r>
          </a:p>
        </p:txBody>
      </p:sp>
      <p:sp>
        <p:nvSpPr>
          <p:cNvPr id="4" name="Text Placeholder 3">
            <a:extLst>
              <a:ext uri="{FF2B5EF4-FFF2-40B4-BE49-F238E27FC236}">
                <a16:creationId xmlns:a16="http://schemas.microsoft.com/office/drawing/2014/main" id="{CC799B0B-1414-4942-8BCC-D5B4C3DBAFF0}"/>
              </a:ext>
            </a:extLst>
          </p:cNvPr>
          <p:cNvSpPr>
            <a:spLocks noGrp="1"/>
          </p:cNvSpPr>
          <p:nvPr>
            <p:ph idx="1"/>
          </p:nvPr>
        </p:nvSpPr>
        <p:spPr>
          <a:xfrm>
            <a:off x="3960970" y="1233488"/>
            <a:ext cx="7930990" cy="4943475"/>
          </a:xfrm>
        </p:spPr>
        <p:txBody>
          <a:bodyPr>
            <a:normAutofit/>
          </a:bodyPr>
          <a:lstStyle/>
          <a:p>
            <a:pPr marL="342900" lvl="0">
              <a:buClr>
                <a:schemeClr val="accent1"/>
              </a:buClr>
              <a:buSzTx/>
              <a:buFont typeface="Wingdings" panose="05000000000000000000" pitchFamily="2" charset="2"/>
              <a:buChar char="Ø"/>
              <a:defRPr/>
            </a:pPr>
            <a:r>
              <a:rPr lang="en-US" altLang="en-US" sz="2000" kern="1200" dirty="0">
                <a:latin typeface="Gill Sans MT" panose="020B0502020104020203" pitchFamily="34" charset="0"/>
              </a:rPr>
              <a:t>Smoking is prohibited throughout the building including the foyer, fire exits, toilets, and lifts.</a:t>
            </a:r>
            <a:endParaRPr lang="en-AU" altLang="en-US" sz="2000" kern="1200" dirty="0">
              <a:latin typeface="Gill Sans MT" panose="020B0502020104020203" pitchFamily="34" charset="0"/>
            </a:endParaRPr>
          </a:p>
          <a:p>
            <a:pPr marL="342900" lvl="0">
              <a:buClr>
                <a:schemeClr val="accent1"/>
              </a:buClr>
              <a:buSzTx/>
              <a:buFont typeface="Wingdings" panose="05000000000000000000" pitchFamily="2" charset="2"/>
              <a:buChar char="Ø"/>
              <a:defRPr/>
            </a:pPr>
            <a:r>
              <a:rPr lang="en-US" altLang="en-US" sz="2000" kern="1200" dirty="0">
                <a:latin typeface="Gill Sans MT" panose="020B0502020104020203" pitchFamily="34" charset="0"/>
              </a:rPr>
              <a:t>On hearing an evacuation alarm, or on the instructions of emergency control personnel, immediately cease all activity, secure personal valuables, and leave the Campus building. Stay calm, and do not panic.</a:t>
            </a:r>
          </a:p>
          <a:p>
            <a:pPr marL="342900" lvl="0">
              <a:buClr>
                <a:schemeClr val="accent1"/>
              </a:buClr>
              <a:buSzTx/>
              <a:buFont typeface="Wingdings" panose="05000000000000000000" pitchFamily="2" charset="2"/>
              <a:buChar char="Ø"/>
              <a:defRPr/>
            </a:pPr>
            <a:r>
              <a:rPr lang="en-US" altLang="en-US" sz="2000" kern="1200" dirty="0">
                <a:latin typeface="Gill Sans MT" panose="020B0502020104020203" pitchFamily="34" charset="0"/>
              </a:rPr>
              <a:t>In a fire, do not use the lift to evacuate the building.</a:t>
            </a:r>
          </a:p>
          <a:p>
            <a:pPr marL="342900" lvl="0">
              <a:buClr>
                <a:schemeClr val="accent1"/>
              </a:buClr>
              <a:buSzTx/>
              <a:buFont typeface="Wingdings" panose="05000000000000000000" pitchFamily="2" charset="2"/>
              <a:buChar char="Ø"/>
              <a:defRPr/>
            </a:pPr>
            <a:r>
              <a:rPr lang="en-US" altLang="en-US" sz="2000" kern="1200" dirty="0">
                <a:latin typeface="Gill Sans MT" panose="020B0502020104020203" pitchFamily="34" charset="0"/>
              </a:rPr>
              <a:t>Evacuate the Campus building using the nearest and safest fire exit. Follow the most direct route to the exit. </a:t>
            </a:r>
          </a:p>
          <a:p>
            <a:pPr marL="342900" lvl="0">
              <a:buClr>
                <a:schemeClr val="accent1"/>
              </a:buClr>
              <a:buSzTx/>
              <a:buFont typeface="Wingdings" panose="05000000000000000000" pitchFamily="2" charset="2"/>
              <a:buChar char="Ø"/>
              <a:defRPr/>
            </a:pPr>
            <a:r>
              <a:rPr lang="en-US" altLang="en-US" sz="2000" kern="1200" dirty="0">
                <a:latin typeface="Gill Sans MT" panose="020B0502020104020203" pitchFamily="34" charset="0"/>
              </a:rPr>
              <a:t>Move to the closest, assembly area or as directed by staff/emergency services. Remain at the assembly area until the all-clear has been given.</a:t>
            </a:r>
          </a:p>
          <a:p>
            <a:pPr marL="342900" lvl="0">
              <a:buClr>
                <a:schemeClr val="accent1"/>
              </a:buClr>
              <a:buSzTx/>
              <a:buFont typeface="Wingdings" panose="05000000000000000000" pitchFamily="2" charset="2"/>
              <a:buChar char="Ø"/>
              <a:defRPr/>
            </a:pPr>
            <a:r>
              <a:rPr lang="en-US" altLang="en-US" sz="2000" kern="1200" dirty="0">
                <a:latin typeface="Gill Sans MT" panose="020B0502020104020203" pitchFamily="34" charset="0"/>
              </a:rPr>
              <a:t>Staff in charge of a class are responsible for an orderly evacuation. Please follow their instructions.</a:t>
            </a:r>
          </a:p>
          <a:p>
            <a:pPr marL="342900" lvl="0">
              <a:buClr>
                <a:schemeClr val="accent1"/>
              </a:buClr>
              <a:buSzTx/>
              <a:buFont typeface="Wingdings" panose="05000000000000000000" pitchFamily="2" charset="2"/>
              <a:buChar char="Ø"/>
            </a:pPr>
            <a:endParaRPr lang="en-AU" sz="2000" kern="1200" dirty="0"/>
          </a:p>
          <a:p>
            <a:pPr>
              <a:buClr>
                <a:schemeClr val="accent1"/>
              </a:buClr>
              <a:buFont typeface="Wingdings" panose="05000000000000000000" pitchFamily="2" charset="2"/>
              <a:buChar char="Ø"/>
            </a:pPr>
            <a:endParaRPr lang="en-US" sz="2000" dirty="0"/>
          </a:p>
        </p:txBody>
      </p:sp>
      <p:pic>
        <p:nvPicPr>
          <p:cNvPr id="7" name="Picture 6">
            <a:extLst>
              <a:ext uri="{FF2B5EF4-FFF2-40B4-BE49-F238E27FC236}">
                <a16:creationId xmlns:a16="http://schemas.microsoft.com/office/drawing/2014/main" id="{46EB7C3E-B3D5-49E2-87AB-795DB0A0164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30935" r="30389"/>
          <a:stretch>
            <a:fillRect/>
          </a:stretch>
        </p:blipFill>
        <p:spPr>
          <a:xfrm>
            <a:off x="371474" y="1233488"/>
            <a:ext cx="3398996" cy="4943475"/>
          </a:xfrm>
          <a:prstGeom prst="rect">
            <a:avLst/>
          </a:prstGeom>
          <a:noFill/>
          <a:ln>
            <a:noFill/>
          </a:ln>
        </p:spPr>
      </p:pic>
      <p:sp>
        <p:nvSpPr>
          <p:cNvPr id="12" name="Slide Number Placeholder 4" hidden="1">
            <a:extLst>
              <a:ext uri="{FF2B5EF4-FFF2-40B4-BE49-F238E27FC236}">
                <a16:creationId xmlns:a16="http://schemas.microsoft.com/office/drawing/2014/main" id="{9A4B28A8-6580-449D-A969-EED01CA868A1}"/>
              </a:ext>
            </a:extLst>
          </p:cNvPr>
          <p:cNvSpPr>
            <a:spLocks noGrp="1"/>
          </p:cNvSpPr>
          <p:nvPr>
            <p:ph type="sldNum" idx="12"/>
          </p:nvPr>
        </p:nvSpPr>
        <p:spPr>
          <a:xfrm>
            <a:off x="11518900" y="6581978"/>
            <a:ext cx="373062" cy="206104"/>
          </a:xfrm>
        </p:spPr>
        <p:txBody>
          <a:bodyPr/>
          <a:lstStyle/>
          <a:p>
            <a:pPr marL="0" lvl="0" indent="0" algn="r" rtl="0">
              <a:spcBef>
                <a:spcPts val="0"/>
              </a:spcBef>
              <a:spcAft>
                <a:spcPts val="600"/>
              </a:spcAft>
              <a:buNone/>
            </a:pPr>
            <a:fld id="{00000000-1234-1234-1234-123412341234}" type="slidenum">
              <a:rPr lang="en-US"/>
              <a:pPr marL="0" lvl="0" indent="0" algn="r" rtl="0">
                <a:spcBef>
                  <a:spcPts val="0"/>
                </a:spcBef>
                <a:spcAft>
                  <a:spcPts val="600"/>
                </a:spcAft>
                <a:buNone/>
              </a:pPr>
              <a:t>11</a:t>
            </a:fld>
            <a:endParaRPr lang="en-US"/>
          </a:p>
        </p:txBody>
      </p:sp>
    </p:spTree>
    <p:extLst>
      <p:ext uri="{BB962C8B-B14F-4D97-AF65-F5344CB8AC3E}">
        <p14:creationId xmlns:p14="http://schemas.microsoft.com/office/powerpoint/2010/main" val="496196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1687" y="420661"/>
            <a:ext cx="5823088" cy="598349"/>
          </a:xfrm>
        </p:spPr>
        <p:txBody>
          <a:bodyPr anchor="b">
            <a:noAutofit/>
          </a:bodyPr>
          <a:lstStyle/>
          <a:p>
            <a:pPr algn="ctr"/>
            <a:r>
              <a:rPr lang="en-IN" sz="3600" b="1" dirty="0">
                <a:solidFill>
                  <a:schemeClr val="accent2"/>
                </a:solidFill>
                <a:latin typeface="Gill Sans MT" panose="020B0502020104020203" pitchFamily="34" charset="0"/>
              </a:rPr>
              <a:t>Key Academic Staff</a:t>
            </a:r>
          </a:p>
        </p:txBody>
      </p:sp>
      <p:sp>
        <p:nvSpPr>
          <p:cNvPr id="8" name="Content Placeholder 2">
            <a:extLst>
              <a:ext uri="{FF2B5EF4-FFF2-40B4-BE49-F238E27FC236}">
                <a16:creationId xmlns:a16="http://schemas.microsoft.com/office/drawing/2014/main" id="{C3206180-C3C3-4DF7-BDED-99E6B6D88B67}"/>
              </a:ext>
            </a:extLst>
          </p:cNvPr>
          <p:cNvSpPr>
            <a:spLocks noGrp="1"/>
          </p:cNvSpPr>
          <p:nvPr>
            <p:ph type="body" sz="half" idx="2"/>
          </p:nvPr>
        </p:nvSpPr>
        <p:spPr>
          <a:xfrm>
            <a:off x="564045" y="381896"/>
            <a:ext cx="5306667" cy="6287845"/>
          </a:xfrm>
        </p:spPr>
        <p:txBody>
          <a:bodyPr>
            <a:normAutofit fontScale="62500" lnSpcReduction="20000"/>
          </a:bodyPr>
          <a:lstStyle/>
          <a:p>
            <a:pPr marL="0" indent="0">
              <a:buClr>
                <a:srgbClr val="7030A0"/>
              </a:buClr>
              <a:buNone/>
            </a:pPr>
            <a:r>
              <a:rPr lang="en-IN" sz="3200" b="1" dirty="0" err="1">
                <a:latin typeface="Gill Sans MT" panose="020B0502020104020203" pitchFamily="34" charset="0"/>
              </a:rPr>
              <a:t>Adj</a:t>
            </a:r>
            <a:r>
              <a:rPr lang="en-IN" sz="3200" b="1" dirty="0">
                <a:latin typeface="Gill Sans MT" panose="020B0502020104020203" pitchFamily="34" charset="0"/>
              </a:rPr>
              <a:t> Prof Asif Iqbal</a:t>
            </a:r>
            <a:endParaRPr lang="en-IN" sz="3200" dirty="0">
              <a:latin typeface="Gill Sans MT" panose="020B0502020104020203" pitchFamily="34" charset="0"/>
            </a:endParaRPr>
          </a:p>
          <a:p>
            <a:pPr marL="0" indent="0">
              <a:buClr>
                <a:srgbClr val="7030A0"/>
              </a:buClr>
              <a:buNone/>
            </a:pPr>
            <a:r>
              <a:rPr lang="en-IN" sz="2800" dirty="0">
                <a:latin typeface="Gill Sans MT" panose="020B0502020104020203" pitchFamily="34" charset="0"/>
              </a:rPr>
              <a:t>Dean &amp; CEO</a:t>
            </a:r>
          </a:p>
          <a:p>
            <a:pPr marL="0" indent="0">
              <a:buClr>
                <a:srgbClr val="7030A0"/>
              </a:buClr>
              <a:buNone/>
            </a:pPr>
            <a:endParaRPr lang="en-IN" sz="2800" b="1" dirty="0">
              <a:latin typeface="Gill Sans MT" panose="020B0502020104020203" pitchFamily="34" charset="0"/>
            </a:endParaRPr>
          </a:p>
          <a:p>
            <a:pPr marL="0" indent="0">
              <a:buClr>
                <a:srgbClr val="7030A0"/>
              </a:buClr>
              <a:buNone/>
            </a:pPr>
            <a:r>
              <a:rPr lang="en-IN" sz="3200" b="1" dirty="0">
                <a:latin typeface="Gill Sans MT" panose="020B0502020104020203" pitchFamily="34" charset="0"/>
              </a:rPr>
              <a:t>Assoc Prof Anju Kalluvelil Janardhanan</a:t>
            </a:r>
          </a:p>
          <a:p>
            <a:pPr>
              <a:buClr>
                <a:srgbClr val="7030A0"/>
              </a:buClr>
            </a:pPr>
            <a:r>
              <a:rPr lang="en-IN" sz="2800" dirty="0">
                <a:latin typeface="Gill Sans MT" panose="020B0502020104020203" pitchFamily="34" charset="0"/>
              </a:rPr>
              <a:t>Deputy Dean</a:t>
            </a:r>
          </a:p>
          <a:p>
            <a:pPr marL="0" indent="0">
              <a:buClr>
                <a:srgbClr val="7030A0"/>
              </a:buClr>
              <a:buNone/>
            </a:pPr>
            <a:endParaRPr lang="en-IN" sz="2800" b="1" dirty="0">
              <a:latin typeface="Gill Sans MT" panose="020B0502020104020203" pitchFamily="34" charset="0"/>
            </a:endParaRPr>
          </a:p>
          <a:p>
            <a:pPr marL="0" indent="0">
              <a:buClr>
                <a:srgbClr val="7030A0"/>
              </a:buClr>
              <a:buNone/>
            </a:pPr>
            <a:r>
              <a:rPr lang="en-IN" sz="3200" b="1" dirty="0">
                <a:latin typeface="Gill Sans MT" panose="020B0502020104020203" pitchFamily="34" charset="0"/>
              </a:rPr>
              <a:t>Dr Song EE Hahn</a:t>
            </a:r>
            <a:endParaRPr lang="en-IN" sz="3200" dirty="0">
              <a:latin typeface="Gill Sans MT" panose="020B0502020104020203" pitchFamily="34" charset="0"/>
            </a:endParaRPr>
          </a:p>
          <a:p>
            <a:pPr marL="0" indent="0">
              <a:buClr>
                <a:srgbClr val="7030A0"/>
              </a:buClr>
              <a:buNone/>
            </a:pPr>
            <a:r>
              <a:rPr lang="en-IN" sz="2800" dirty="0">
                <a:latin typeface="Gill Sans MT" panose="020B0502020104020203" pitchFamily="34" charset="0"/>
              </a:rPr>
              <a:t>Academic Director - Hospitality Management</a:t>
            </a:r>
          </a:p>
          <a:p>
            <a:pPr marL="0" indent="0">
              <a:buClr>
                <a:srgbClr val="7030A0"/>
              </a:buClr>
              <a:buNone/>
            </a:pPr>
            <a:endParaRPr lang="en-IN" sz="2800" dirty="0">
              <a:latin typeface="Gill Sans MT" panose="020B0502020104020203" pitchFamily="34" charset="0"/>
            </a:endParaRPr>
          </a:p>
          <a:p>
            <a:pPr marL="0" indent="0">
              <a:buClr>
                <a:srgbClr val="7030A0"/>
              </a:buClr>
              <a:buNone/>
            </a:pPr>
            <a:r>
              <a:rPr lang="en-IN" sz="3200" b="1" dirty="0">
                <a:latin typeface="Gill Sans MT" panose="020B0502020104020203" pitchFamily="34" charset="0"/>
              </a:rPr>
              <a:t>Dr Eric Howard</a:t>
            </a:r>
            <a:endParaRPr lang="en-IN" sz="3200" dirty="0">
              <a:latin typeface="Gill Sans MT" panose="020B0502020104020203" pitchFamily="34" charset="0"/>
            </a:endParaRPr>
          </a:p>
          <a:p>
            <a:pPr marL="0" indent="0">
              <a:buClr>
                <a:srgbClr val="7030A0"/>
              </a:buClr>
              <a:buNone/>
            </a:pPr>
            <a:r>
              <a:rPr lang="en-IN" sz="2800" dirty="0">
                <a:latin typeface="Gill Sans MT" panose="020B0502020104020203" pitchFamily="34" charset="0"/>
              </a:rPr>
              <a:t>Academic Director – Information Systems &amp; Information and Communications Technology</a:t>
            </a:r>
          </a:p>
          <a:p>
            <a:pPr marL="0" indent="0">
              <a:buClr>
                <a:srgbClr val="7030A0"/>
              </a:buClr>
              <a:buNone/>
            </a:pPr>
            <a:endParaRPr lang="en-IN" sz="2800" dirty="0">
              <a:latin typeface="Gill Sans MT" panose="020B0502020104020203" pitchFamily="34" charset="0"/>
            </a:endParaRPr>
          </a:p>
          <a:p>
            <a:pPr marL="0" indent="0">
              <a:buClr>
                <a:srgbClr val="7030A0"/>
              </a:buClr>
              <a:buNone/>
            </a:pPr>
            <a:r>
              <a:rPr lang="en-IN" sz="3200" b="1" dirty="0">
                <a:latin typeface="Gill Sans MT" panose="020B0502020104020203" pitchFamily="34" charset="0"/>
              </a:rPr>
              <a:t>Dr Deborah Wilmore</a:t>
            </a:r>
            <a:endParaRPr lang="en-IN" sz="3200" dirty="0">
              <a:latin typeface="Gill Sans MT" panose="020B0502020104020203" pitchFamily="34" charset="0"/>
            </a:endParaRPr>
          </a:p>
          <a:p>
            <a:pPr marL="0" indent="0">
              <a:buClr>
                <a:srgbClr val="7030A0"/>
              </a:buClr>
              <a:buNone/>
            </a:pPr>
            <a:r>
              <a:rPr lang="en-IN" sz="2800" dirty="0">
                <a:latin typeface="Gill Sans MT" panose="020B0502020104020203" pitchFamily="34" charset="0"/>
              </a:rPr>
              <a:t>Academic Director – Human Services Management</a:t>
            </a:r>
          </a:p>
          <a:p>
            <a:pPr marL="0" indent="0">
              <a:buClr>
                <a:srgbClr val="7030A0"/>
              </a:buClr>
              <a:buNone/>
            </a:pPr>
            <a:endParaRPr lang="en-IN" sz="2800" dirty="0">
              <a:latin typeface="Gill Sans MT" panose="020B0502020104020203" pitchFamily="34" charset="0"/>
            </a:endParaRPr>
          </a:p>
          <a:p>
            <a:pPr>
              <a:buClr>
                <a:srgbClr val="7030A0"/>
              </a:buClr>
            </a:pPr>
            <a:r>
              <a:rPr lang="en-US" sz="3200" b="1" dirty="0">
                <a:latin typeface="Gill Sans MT" panose="020B0502020104020203" pitchFamily="34" charset="0"/>
              </a:rPr>
              <a:t>Dr Miftah Zikri</a:t>
            </a:r>
          </a:p>
          <a:p>
            <a:pPr>
              <a:buClr>
                <a:srgbClr val="7030A0"/>
              </a:buClr>
            </a:pPr>
            <a:r>
              <a:rPr lang="en-US" sz="2700" dirty="0">
                <a:latin typeface="Gill Sans MT" panose="020B0502020104020203" pitchFamily="34" charset="0"/>
              </a:rPr>
              <a:t>Academic Director – Accounting</a:t>
            </a:r>
            <a:endParaRPr lang="en-IN" sz="2700" dirty="0">
              <a:latin typeface="Gill Sans MT" panose="020B0502020104020203" pitchFamily="34" charset="0"/>
            </a:endParaRPr>
          </a:p>
          <a:p>
            <a:pPr marL="0" indent="0">
              <a:buClr>
                <a:srgbClr val="7030A0"/>
              </a:buClr>
              <a:buNone/>
            </a:pPr>
            <a:endParaRPr lang="en-IN" sz="1200" dirty="0">
              <a:latin typeface="Gill Sans MT" panose="020B0502020104020203" pitchFamily="34" charset="0"/>
            </a:endParaRPr>
          </a:p>
          <a:p>
            <a:pPr marL="0" indent="0">
              <a:buClr>
                <a:srgbClr val="7030A0"/>
              </a:buClr>
              <a:buNone/>
            </a:pPr>
            <a:endParaRPr lang="en-IN" sz="1800" dirty="0">
              <a:latin typeface="Gill Sans MT" panose="020B0502020104020203" pitchFamily="34" charset="0"/>
            </a:endParaRPr>
          </a:p>
          <a:p>
            <a:pPr marL="0" indent="0">
              <a:buClr>
                <a:srgbClr val="7030A0"/>
              </a:buClr>
              <a:buNone/>
            </a:pPr>
            <a:endParaRPr lang="en-IN" sz="1800" dirty="0">
              <a:latin typeface="Gill Sans MT" panose="020B0502020104020203" pitchFamily="34" charset="0"/>
            </a:endParaRPr>
          </a:p>
        </p:txBody>
      </p:sp>
      <p:pic>
        <p:nvPicPr>
          <p:cNvPr id="3" name="Picture 2" descr="A group of people around a table&#10;&#10;Description automatically generated">
            <a:extLst>
              <a:ext uri="{FF2B5EF4-FFF2-40B4-BE49-F238E27FC236}">
                <a16:creationId xmlns:a16="http://schemas.microsoft.com/office/drawing/2014/main" id="{D1F46E8B-9D71-8504-330D-44FBF8BEC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31234"/>
            <a:ext cx="4948858" cy="3975653"/>
          </a:xfrm>
          <a:prstGeom prst="rect">
            <a:avLst/>
          </a:prstGeom>
        </p:spPr>
      </p:pic>
      <p:sp>
        <p:nvSpPr>
          <p:cNvPr id="4" name="Slide Number Placeholder 3">
            <a:extLst>
              <a:ext uri="{FF2B5EF4-FFF2-40B4-BE49-F238E27FC236}">
                <a16:creationId xmlns:a16="http://schemas.microsoft.com/office/drawing/2014/main" id="{4419FDEB-8121-6E8B-A4DD-7F9C25B8C81A}"/>
              </a:ext>
            </a:extLst>
          </p:cNvPr>
          <p:cNvSpPr>
            <a:spLocks noGrp="1"/>
          </p:cNvSpPr>
          <p:nvPr>
            <p:ph type="sldNum" sz="quarter" idx="12"/>
          </p:nvPr>
        </p:nvSpPr>
        <p:spPr/>
        <p:txBody>
          <a:bodyPr/>
          <a:lstStyle/>
          <a:p>
            <a:fld id="{B969366F-773D-4535-82B2-4F1A1A010189}" type="slidenum">
              <a:rPr lang="en-AU" smtClean="0"/>
              <a:t>12</a:t>
            </a:fld>
            <a:endParaRPr lang="en-AU"/>
          </a:p>
        </p:txBody>
      </p:sp>
    </p:spTree>
    <p:extLst>
      <p:ext uri="{BB962C8B-B14F-4D97-AF65-F5344CB8AC3E}">
        <p14:creationId xmlns:p14="http://schemas.microsoft.com/office/powerpoint/2010/main" val="1635204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F31D-1851-0048-9E9D-77D6FB0201F0}"/>
              </a:ext>
            </a:extLst>
          </p:cNvPr>
          <p:cNvSpPr>
            <a:spLocks noGrp="1"/>
          </p:cNvSpPr>
          <p:nvPr>
            <p:ph type="title"/>
          </p:nvPr>
        </p:nvSpPr>
        <p:spPr>
          <a:xfrm>
            <a:off x="6619197" y="1296176"/>
            <a:ext cx="5272764" cy="1551573"/>
          </a:xfrm>
        </p:spPr>
        <p:txBody>
          <a:bodyPr vert="horz" lIns="91440" tIns="45720" rIns="91440" bIns="45720" rtlCol="0" anchor="b">
            <a:normAutofit/>
          </a:bodyPr>
          <a:lstStyle/>
          <a:p>
            <a:r>
              <a:rPr lang="en-AU" dirty="0">
                <a:latin typeface="Gill Sans MT" panose="020B0502020104020203" pitchFamily="34" charset="0"/>
              </a:rPr>
              <a:t>Adj Prof Asif Iqbal</a:t>
            </a:r>
          </a:p>
        </p:txBody>
      </p:sp>
      <p:sp>
        <p:nvSpPr>
          <p:cNvPr id="4" name="Text Placeholder 3">
            <a:extLst>
              <a:ext uri="{FF2B5EF4-FFF2-40B4-BE49-F238E27FC236}">
                <a16:creationId xmlns:a16="http://schemas.microsoft.com/office/drawing/2014/main" id="{47A3C199-D7A6-354B-833F-8F959F68EFF5}"/>
              </a:ext>
            </a:extLst>
          </p:cNvPr>
          <p:cNvSpPr>
            <a:spLocks noGrp="1"/>
          </p:cNvSpPr>
          <p:nvPr>
            <p:ph idx="1"/>
          </p:nvPr>
        </p:nvSpPr>
        <p:spPr>
          <a:xfrm>
            <a:off x="6619197" y="3073967"/>
            <a:ext cx="5272764" cy="2557463"/>
          </a:xfrm>
        </p:spPr>
        <p:txBody>
          <a:bodyPr vert="horz" lIns="91440" tIns="45720" rIns="91440" bIns="45720" rtlCol="0">
            <a:normAutofit/>
          </a:bodyPr>
          <a:lstStyle/>
          <a:p>
            <a:pPr marL="0" indent="0">
              <a:buNone/>
            </a:pPr>
            <a:r>
              <a:rPr lang="en-US" b="1" spc="200" dirty="0">
                <a:latin typeface="Gill Sans MT" panose="020B0502020104020203" pitchFamily="34" charset="0"/>
              </a:rPr>
              <a:t>Dean &amp; CEO</a:t>
            </a:r>
          </a:p>
        </p:txBody>
      </p:sp>
      <p:pic>
        <p:nvPicPr>
          <p:cNvPr id="5" name="Picture Placeholder 4" descr="A person in a suit sitting at a desk&#10;&#10;Description automatically generated">
            <a:extLst>
              <a:ext uri="{FF2B5EF4-FFF2-40B4-BE49-F238E27FC236}">
                <a16:creationId xmlns:a16="http://schemas.microsoft.com/office/drawing/2014/main" id="{4F27C7E0-1529-D926-23D3-374063FEA23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600" t="-316" r="600" b="21481"/>
          <a:stretch/>
        </p:blipFill>
        <p:spPr>
          <a:xfrm>
            <a:off x="1146176" y="414337"/>
            <a:ext cx="5138058" cy="6029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8433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7F965A6-F3B3-F2F1-2AFA-37210F5DFAA6}"/>
              </a:ext>
            </a:extLst>
          </p:cNvPr>
          <p:cNvPicPr>
            <a:picLocks noGrp="1" noChangeAspect="1"/>
          </p:cNvPicPr>
          <p:nvPr>
            <p:ph type="pic" sz="quarter" idx="10"/>
          </p:nvPr>
        </p:nvPicPr>
        <p:blipFill rotWithShape="1">
          <a:blip r:embed="rId2"/>
          <a:srcRect t="12971" r="-1" b="25219"/>
          <a:stretch>
            <a:fillRect/>
          </a:stretch>
        </p:blipFill>
        <p:spPr>
          <a:xfrm>
            <a:off x="5016500" y="472281"/>
            <a:ext cx="7175500" cy="5913439"/>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itle 1">
            <a:extLst>
              <a:ext uri="{FF2B5EF4-FFF2-40B4-BE49-F238E27FC236}">
                <a16:creationId xmlns:a16="http://schemas.microsoft.com/office/drawing/2014/main" id="{4E5D2EEE-0115-4D08-90BF-E673827BCA78}"/>
              </a:ext>
            </a:extLst>
          </p:cNvPr>
          <p:cNvSpPr txBox="1">
            <a:spLocks/>
          </p:cNvSpPr>
          <p:nvPr/>
        </p:nvSpPr>
        <p:spPr>
          <a:xfrm>
            <a:off x="371476" y="1779589"/>
            <a:ext cx="4416424" cy="21828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a:lnSpc>
                <a:spcPct val="90000"/>
              </a:lnSpc>
              <a:spcAft>
                <a:spcPts val="600"/>
              </a:spcAft>
            </a:pPr>
            <a:r>
              <a:rPr lang="en-US" sz="5000" b="1" kern="1200" dirty="0">
                <a:solidFill>
                  <a:schemeClr val="bg1"/>
                </a:solidFill>
                <a:latin typeface="Gill Sans MT" panose="020B0502020104020203" pitchFamily="34" charset="0"/>
              </a:rPr>
              <a:t>Assoc Prof Anju </a:t>
            </a:r>
            <a:r>
              <a:rPr lang="en-US" sz="5000" b="1" kern="1200" dirty="0" err="1">
                <a:solidFill>
                  <a:schemeClr val="bg1"/>
                </a:solidFill>
                <a:latin typeface="Gill Sans MT" panose="020B0502020104020203" pitchFamily="34" charset="0"/>
              </a:rPr>
              <a:t>Kalluvelil</a:t>
            </a:r>
            <a:r>
              <a:rPr lang="en-US" sz="5000" b="1" kern="1200" dirty="0">
                <a:solidFill>
                  <a:schemeClr val="bg1"/>
                </a:solidFill>
                <a:latin typeface="Gill Sans MT" panose="020B0502020104020203" pitchFamily="34" charset="0"/>
              </a:rPr>
              <a:t> Janardhanan</a:t>
            </a:r>
          </a:p>
        </p:txBody>
      </p:sp>
      <p:sp>
        <p:nvSpPr>
          <p:cNvPr id="4" name="Text Placeholder 3">
            <a:extLst>
              <a:ext uri="{FF2B5EF4-FFF2-40B4-BE49-F238E27FC236}">
                <a16:creationId xmlns:a16="http://schemas.microsoft.com/office/drawing/2014/main" id="{47A3C199-D7A6-354B-833F-8F959F68EFF5}"/>
              </a:ext>
            </a:extLst>
          </p:cNvPr>
          <p:cNvSpPr>
            <a:spLocks noGrp="1"/>
          </p:cNvSpPr>
          <p:nvPr>
            <p:ph type="subTitle" idx="1"/>
          </p:nvPr>
        </p:nvSpPr>
        <p:spPr>
          <a:xfrm>
            <a:off x="371476" y="4079083"/>
            <a:ext cx="4416424" cy="976311"/>
          </a:xfrm>
        </p:spPr>
        <p:txBody>
          <a:bodyPr vert="horz" lIns="91440" tIns="45720" rIns="91440" bIns="45720" rtlCol="0">
            <a:normAutofit/>
          </a:bodyPr>
          <a:lstStyle/>
          <a:p>
            <a:r>
              <a:rPr lang="en-US" b="1" kern="1200" spc="200" dirty="0">
                <a:latin typeface="Gill Sans MT" panose="020B0502020104020203" pitchFamily="34" charset="0"/>
              </a:rPr>
              <a:t>Deputy Dean</a:t>
            </a:r>
          </a:p>
        </p:txBody>
      </p:sp>
    </p:spTree>
    <p:extLst>
      <p:ext uri="{BB962C8B-B14F-4D97-AF65-F5344CB8AC3E}">
        <p14:creationId xmlns:p14="http://schemas.microsoft.com/office/powerpoint/2010/main" val="315815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miling for a picture&#10;&#10;Description automatically generated">
            <a:extLst>
              <a:ext uri="{FF2B5EF4-FFF2-40B4-BE49-F238E27FC236}">
                <a16:creationId xmlns:a16="http://schemas.microsoft.com/office/drawing/2014/main" id="{D4CCA058-723B-C425-ECAE-AE8BFA94656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5110" r="11862" b="2"/>
          <a:stretch>
            <a:fillRect/>
          </a:stretch>
        </p:blipFill>
        <p:spPr>
          <a:xfrm>
            <a:off x="571500" y="266701"/>
            <a:ext cx="5724525" cy="6134100"/>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itle 1">
            <a:extLst>
              <a:ext uri="{FF2B5EF4-FFF2-40B4-BE49-F238E27FC236}">
                <a16:creationId xmlns:a16="http://schemas.microsoft.com/office/drawing/2014/main" id="{4E5D2EEE-0115-4D08-90BF-E673827BCA78}"/>
              </a:ext>
            </a:extLst>
          </p:cNvPr>
          <p:cNvSpPr txBox="1">
            <a:spLocks/>
          </p:cNvSpPr>
          <p:nvPr/>
        </p:nvSpPr>
        <p:spPr>
          <a:xfrm>
            <a:off x="6905625" y="1512889"/>
            <a:ext cx="4986338" cy="32623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a:lnSpc>
                <a:spcPct val="90000"/>
              </a:lnSpc>
              <a:spcAft>
                <a:spcPts val="600"/>
              </a:spcAft>
            </a:pPr>
            <a:r>
              <a:rPr lang="en-US" sz="6000" b="1" kern="1200" dirty="0">
                <a:solidFill>
                  <a:schemeClr val="bg1"/>
                </a:solidFill>
                <a:latin typeface="Gill Sans MT" panose="020B0502020104020203" pitchFamily="34" charset="0"/>
              </a:rPr>
              <a:t>Dr Song EE Hahn</a:t>
            </a:r>
          </a:p>
        </p:txBody>
      </p:sp>
      <p:sp>
        <p:nvSpPr>
          <p:cNvPr id="4" name="Text Placeholder 3">
            <a:extLst>
              <a:ext uri="{FF2B5EF4-FFF2-40B4-BE49-F238E27FC236}">
                <a16:creationId xmlns:a16="http://schemas.microsoft.com/office/drawing/2014/main" id="{47A3C199-D7A6-354B-833F-8F959F68EFF5}"/>
              </a:ext>
            </a:extLst>
          </p:cNvPr>
          <p:cNvSpPr>
            <a:spLocks noGrp="1"/>
          </p:cNvSpPr>
          <p:nvPr>
            <p:ph type="subTitle" idx="1"/>
          </p:nvPr>
        </p:nvSpPr>
        <p:spPr>
          <a:xfrm>
            <a:off x="6905625" y="4927600"/>
            <a:ext cx="4986338" cy="976311"/>
          </a:xfrm>
        </p:spPr>
        <p:txBody>
          <a:bodyPr vert="horz" lIns="91440" tIns="45720" rIns="91440" bIns="45720" rtlCol="0">
            <a:normAutofit/>
          </a:bodyPr>
          <a:lstStyle/>
          <a:p>
            <a:r>
              <a:rPr lang="en-US" sz="1500" b="1" kern="1200" spc="200" dirty="0">
                <a:latin typeface="Gill Sans MT" panose="020B0502020104020203" pitchFamily="34" charset="0"/>
              </a:rPr>
              <a:t>Academic Director, </a:t>
            </a:r>
          </a:p>
          <a:p>
            <a:r>
              <a:rPr lang="en-US" sz="1500" b="1" kern="1200" spc="200" dirty="0">
                <a:latin typeface="Gill Sans MT" panose="020B0502020104020203" pitchFamily="34" charset="0"/>
              </a:rPr>
              <a:t>Hospitality Management</a:t>
            </a:r>
          </a:p>
          <a:p>
            <a:r>
              <a:rPr lang="en-US" sz="1500" kern="1200" spc="200" dirty="0">
                <a:latin typeface="Gill Sans MT" panose="020B0502020104020203" pitchFamily="34" charset="0"/>
              </a:rPr>
              <a:t> </a:t>
            </a:r>
          </a:p>
        </p:txBody>
      </p:sp>
    </p:spTree>
    <p:extLst>
      <p:ext uri="{BB962C8B-B14F-4D97-AF65-F5344CB8AC3E}">
        <p14:creationId xmlns:p14="http://schemas.microsoft.com/office/powerpoint/2010/main" val="1088255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0596B-837A-E413-F60E-82960F80AD14}"/>
            </a:ext>
          </a:extLst>
        </p:cNvPr>
        <p:cNvGrpSpPr/>
        <p:nvPr/>
      </p:nvGrpSpPr>
      <p:grpSpPr>
        <a:xfrm>
          <a:off x="0" y="0"/>
          <a:ext cx="0" cy="0"/>
          <a:chOff x="0" y="0"/>
          <a:chExt cx="0" cy="0"/>
        </a:xfrm>
      </p:grpSpPr>
      <p:pic>
        <p:nvPicPr>
          <p:cNvPr id="3" name="Picture 2" descr="A person in a suit&#10;&#10;Description automatically generated">
            <a:extLst>
              <a:ext uri="{FF2B5EF4-FFF2-40B4-BE49-F238E27FC236}">
                <a16:creationId xmlns:a16="http://schemas.microsoft.com/office/drawing/2014/main" id="{1BF01C26-D405-297E-90BB-73F4FE92F5C7}"/>
              </a:ext>
            </a:extLst>
          </p:cNvPr>
          <p:cNvPicPr>
            <a:picLocks noChangeAspect="1"/>
          </p:cNvPicPr>
          <p:nvPr/>
        </p:nvPicPr>
        <p:blipFill rotWithShape="1">
          <a:blip r:embed="rId2">
            <a:extLst>
              <a:ext uri="{28A0092B-C50C-407E-A947-70E740481C1C}">
                <a14:useLocalDpi xmlns:a14="http://schemas.microsoft.com/office/drawing/2010/main" val="0"/>
              </a:ext>
            </a:extLst>
          </a:blip>
          <a:srcRect t="4471" r="-1" b="33720"/>
          <a:stretch>
            <a:fillRect/>
          </a:stretch>
        </p:blipFill>
        <p:spPr>
          <a:xfrm>
            <a:off x="5290456" y="472281"/>
            <a:ext cx="6901543" cy="5913439"/>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itle 1">
            <a:extLst>
              <a:ext uri="{FF2B5EF4-FFF2-40B4-BE49-F238E27FC236}">
                <a16:creationId xmlns:a16="http://schemas.microsoft.com/office/drawing/2014/main" id="{B11C6D8B-303A-6755-1C8B-9583668E9D23}"/>
              </a:ext>
            </a:extLst>
          </p:cNvPr>
          <p:cNvSpPr txBox="1">
            <a:spLocks/>
          </p:cNvSpPr>
          <p:nvPr/>
        </p:nvSpPr>
        <p:spPr>
          <a:xfrm>
            <a:off x="139959" y="1754155"/>
            <a:ext cx="4758611" cy="217403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a:lnSpc>
                <a:spcPct val="90000"/>
              </a:lnSpc>
              <a:spcAft>
                <a:spcPts val="600"/>
              </a:spcAft>
            </a:pPr>
            <a:r>
              <a:rPr lang="en-US" sz="4800" b="1" kern="1200" dirty="0">
                <a:solidFill>
                  <a:schemeClr val="bg1"/>
                </a:solidFill>
                <a:latin typeface="Gill Sans MT" panose="020B0502020104020203" pitchFamily="34" charset="0"/>
              </a:rPr>
              <a:t>Dr Eric Howard</a:t>
            </a:r>
          </a:p>
        </p:txBody>
      </p:sp>
      <p:sp>
        <p:nvSpPr>
          <p:cNvPr id="4" name="Text Placeholder 3">
            <a:extLst>
              <a:ext uri="{FF2B5EF4-FFF2-40B4-BE49-F238E27FC236}">
                <a16:creationId xmlns:a16="http://schemas.microsoft.com/office/drawing/2014/main" id="{19D09D11-91F9-2D6D-B429-73CBA14959D4}"/>
              </a:ext>
            </a:extLst>
          </p:cNvPr>
          <p:cNvSpPr>
            <a:spLocks noGrp="1"/>
          </p:cNvSpPr>
          <p:nvPr>
            <p:ph type="subTitle" idx="1"/>
          </p:nvPr>
        </p:nvSpPr>
        <p:spPr>
          <a:xfrm>
            <a:off x="371476" y="4079083"/>
            <a:ext cx="4416424" cy="976311"/>
          </a:xfrm>
        </p:spPr>
        <p:txBody>
          <a:bodyPr vert="horz" lIns="91440" tIns="45720" rIns="91440" bIns="45720" rtlCol="0">
            <a:normAutofit fontScale="85000" lnSpcReduction="20000"/>
          </a:bodyPr>
          <a:lstStyle/>
          <a:p>
            <a:r>
              <a:rPr lang="en-US" sz="1700" b="1" kern="1200" spc="200" dirty="0">
                <a:latin typeface="Gill Sans MT" panose="020B0502020104020203" pitchFamily="34" charset="0"/>
              </a:rPr>
              <a:t>Academic Director, </a:t>
            </a:r>
          </a:p>
          <a:p>
            <a:r>
              <a:rPr lang="en-US" sz="1700" b="1" kern="1200" spc="200" dirty="0">
                <a:latin typeface="Gill Sans MT" panose="020B0502020104020203" pitchFamily="34" charset="0"/>
              </a:rPr>
              <a:t>Information Systems &amp;</a:t>
            </a:r>
          </a:p>
          <a:p>
            <a:r>
              <a:rPr lang="en-US" sz="1700" b="1" kern="1200" spc="200" dirty="0">
                <a:latin typeface="Gill Sans MT" panose="020B0502020104020203" pitchFamily="34" charset="0"/>
              </a:rPr>
              <a:t>Information and Communications Technology</a:t>
            </a:r>
          </a:p>
        </p:txBody>
      </p:sp>
    </p:spTree>
    <p:extLst>
      <p:ext uri="{BB962C8B-B14F-4D97-AF65-F5344CB8AC3E}">
        <p14:creationId xmlns:p14="http://schemas.microsoft.com/office/powerpoint/2010/main" val="2504389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0596B-837A-E413-F60E-82960F80AD14}"/>
            </a:ext>
          </a:extLst>
        </p:cNvPr>
        <p:cNvGrpSpPr/>
        <p:nvPr/>
      </p:nvGrpSpPr>
      <p:grpSpPr>
        <a:xfrm>
          <a:off x="0" y="0"/>
          <a:ext cx="0" cy="0"/>
          <a:chOff x="0" y="0"/>
          <a:chExt cx="0" cy="0"/>
        </a:xfrm>
      </p:grpSpPr>
      <p:pic>
        <p:nvPicPr>
          <p:cNvPr id="3" name="Picture 2" descr="A person wearing glasses and a blue suit&#10;&#10;Description automatically generated">
            <a:extLst>
              <a:ext uri="{FF2B5EF4-FFF2-40B4-BE49-F238E27FC236}">
                <a16:creationId xmlns:a16="http://schemas.microsoft.com/office/drawing/2014/main" id="{762E9497-623B-A0C6-C447-A3056137A26F}"/>
              </a:ext>
            </a:extLst>
          </p:cNvPr>
          <p:cNvPicPr>
            <a:picLocks noChangeAspect="1"/>
          </p:cNvPicPr>
          <p:nvPr/>
        </p:nvPicPr>
        <p:blipFill>
          <a:blip r:embed="rId2">
            <a:extLst>
              <a:ext uri="{28A0092B-C50C-407E-A947-70E740481C1C}">
                <a14:useLocalDpi xmlns:a14="http://schemas.microsoft.com/office/drawing/2010/main" val="0"/>
              </a:ext>
            </a:extLst>
          </a:blip>
          <a:srcRect l="2882" r="9132"/>
          <a:stretch>
            <a:fillRect/>
          </a:stretch>
        </p:blipFill>
        <p:spPr>
          <a:xfrm>
            <a:off x="571500" y="333375"/>
            <a:ext cx="5715000" cy="6238875"/>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itle 1">
            <a:extLst>
              <a:ext uri="{FF2B5EF4-FFF2-40B4-BE49-F238E27FC236}">
                <a16:creationId xmlns:a16="http://schemas.microsoft.com/office/drawing/2014/main" id="{B11C6D8B-303A-6755-1C8B-9583668E9D23}"/>
              </a:ext>
            </a:extLst>
          </p:cNvPr>
          <p:cNvSpPr txBox="1">
            <a:spLocks/>
          </p:cNvSpPr>
          <p:nvPr/>
        </p:nvSpPr>
        <p:spPr>
          <a:xfrm>
            <a:off x="6905625" y="1512889"/>
            <a:ext cx="4986338" cy="32623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a:lnSpc>
                <a:spcPct val="90000"/>
              </a:lnSpc>
              <a:spcAft>
                <a:spcPts val="600"/>
              </a:spcAft>
            </a:pPr>
            <a:r>
              <a:rPr lang="en-US" b="1" kern="1200" dirty="0">
                <a:solidFill>
                  <a:schemeClr val="bg1"/>
                </a:solidFill>
                <a:latin typeface="Gill Sans MT" panose="020B0502020104020203" pitchFamily="34" charset="0"/>
              </a:rPr>
              <a:t>Dr Deborah Wilmore</a:t>
            </a:r>
          </a:p>
        </p:txBody>
      </p:sp>
      <p:sp>
        <p:nvSpPr>
          <p:cNvPr id="4" name="Text Placeholder 3">
            <a:extLst>
              <a:ext uri="{FF2B5EF4-FFF2-40B4-BE49-F238E27FC236}">
                <a16:creationId xmlns:a16="http://schemas.microsoft.com/office/drawing/2014/main" id="{19D09D11-91F9-2D6D-B429-73CBA14959D4}"/>
              </a:ext>
            </a:extLst>
          </p:cNvPr>
          <p:cNvSpPr>
            <a:spLocks noGrp="1"/>
          </p:cNvSpPr>
          <p:nvPr>
            <p:ph type="subTitle" idx="1"/>
          </p:nvPr>
        </p:nvSpPr>
        <p:spPr>
          <a:xfrm>
            <a:off x="6905625" y="4927600"/>
            <a:ext cx="4986338" cy="976311"/>
          </a:xfrm>
        </p:spPr>
        <p:txBody>
          <a:bodyPr vert="horz" lIns="91440" tIns="45720" rIns="91440" bIns="45720" rtlCol="0">
            <a:normAutofit fontScale="92500"/>
          </a:bodyPr>
          <a:lstStyle/>
          <a:p>
            <a:r>
              <a:rPr lang="en-US" b="1" kern="1200" spc="200" dirty="0">
                <a:latin typeface="Gill Sans MT" panose="020B0502020104020203" pitchFamily="34" charset="0"/>
              </a:rPr>
              <a:t>Academic Director, </a:t>
            </a:r>
          </a:p>
          <a:p>
            <a:r>
              <a:rPr lang="en-US" b="1" kern="1200" spc="200" dirty="0">
                <a:latin typeface="Gill Sans MT" panose="020B0502020104020203" pitchFamily="34" charset="0"/>
              </a:rPr>
              <a:t>Human Services Management</a:t>
            </a:r>
          </a:p>
          <a:p>
            <a:endParaRPr lang="en-US" kern="1200" spc="200" dirty="0">
              <a:latin typeface="Gill Sans MT" panose="020B0502020104020203" pitchFamily="34" charset="0"/>
            </a:endParaRPr>
          </a:p>
        </p:txBody>
      </p:sp>
    </p:spTree>
    <p:extLst>
      <p:ext uri="{BB962C8B-B14F-4D97-AF65-F5344CB8AC3E}">
        <p14:creationId xmlns:p14="http://schemas.microsoft.com/office/powerpoint/2010/main" val="3526827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71034-6148-E8D6-7551-6BE306D30B21}"/>
            </a:ext>
          </a:extLst>
        </p:cNvPr>
        <p:cNvGrpSpPr/>
        <p:nvPr/>
      </p:nvGrpSpPr>
      <p:grpSpPr>
        <a:xfrm>
          <a:off x="0" y="0"/>
          <a:ext cx="0" cy="0"/>
          <a:chOff x="0" y="0"/>
          <a:chExt cx="0" cy="0"/>
        </a:xfrm>
      </p:grpSpPr>
      <p:pic>
        <p:nvPicPr>
          <p:cNvPr id="5" name="Picture 4" descr="A person in a white shirt and tie&#10;&#10;AI-generated content may be incorrect.">
            <a:extLst>
              <a:ext uri="{FF2B5EF4-FFF2-40B4-BE49-F238E27FC236}">
                <a16:creationId xmlns:a16="http://schemas.microsoft.com/office/drawing/2014/main" id="{7F3972E4-DC4E-1D48-FFFC-980A95CB4DA5}"/>
              </a:ext>
            </a:extLst>
          </p:cNvPr>
          <p:cNvPicPr>
            <a:picLocks noChangeAspect="1"/>
          </p:cNvPicPr>
          <p:nvPr/>
        </p:nvPicPr>
        <p:blipFill>
          <a:blip r:embed="rId2">
            <a:extLst>
              <a:ext uri="{28A0092B-C50C-407E-A947-70E740481C1C}">
                <a14:useLocalDpi xmlns:a14="http://schemas.microsoft.com/office/drawing/2010/main" val="0"/>
              </a:ext>
            </a:extLst>
          </a:blip>
          <a:srcRect t="3768" r="-1" b="33392"/>
          <a:stretch>
            <a:fillRect/>
          </a:stretch>
        </p:blipFill>
        <p:spPr>
          <a:xfrm>
            <a:off x="5016500" y="472281"/>
            <a:ext cx="7175500" cy="5913439"/>
          </a:xfrm>
          <a:prstGeom prst="rect">
            <a:avLst/>
          </a:prstGeom>
          <a:noFill/>
        </p:spPr>
      </p:pic>
      <p:sp>
        <p:nvSpPr>
          <p:cNvPr id="15" name="Title 1">
            <a:extLst>
              <a:ext uri="{FF2B5EF4-FFF2-40B4-BE49-F238E27FC236}">
                <a16:creationId xmlns:a16="http://schemas.microsoft.com/office/drawing/2014/main" id="{06343637-CB77-39DB-55AF-A27981470EB5}"/>
              </a:ext>
            </a:extLst>
          </p:cNvPr>
          <p:cNvSpPr txBox="1">
            <a:spLocks/>
          </p:cNvSpPr>
          <p:nvPr/>
        </p:nvSpPr>
        <p:spPr>
          <a:xfrm>
            <a:off x="371476" y="1779589"/>
            <a:ext cx="4416424" cy="21828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pPr>
              <a:lnSpc>
                <a:spcPct val="90000"/>
              </a:lnSpc>
              <a:spcAft>
                <a:spcPts val="600"/>
              </a:spcAft>
            </a:pPr>
            <a:r>
              <a:rPr lang="en-US" sz="4800" b="1" kern="1200" dirty="0">
                <a:solidFill>
                  <a:schemeClr val="bg1"/>
                </a:solidFill>
                <a:latin typeface="Gill Sans MT" panose="020B0502020104020203" pitchFamily="34" charset="0"/>
              </a:rPr>
              <a:t>Dr Miftah Zikri</a:t>
            </a:r>
          </a:p>
        </p:txBody>
      </p:sp>
      <p:sp>
        <p:nvSpPr>
          <p:cNvPr id="4" name="Text Placeholder 3">
            <a:extLst>
              <a:ext uri="{FF2B5EF4-FFF2-40B4-BE49-F238E27FC236}">
                <a16:creationId xmlns:a16="http://schemas.microsoft.com/office/drawing/2014/main" id="{55999AC2-3EC0-8659-AF99-8EF418AEA0F0}"/>
              </a:ext>
            </a:extLst>
          </p:cNvPr>
          <p:cNvSpPr>
            <a:spLocks noGrp="1"/>
          </p:cNvSpPr>
          <p:nvPr>
            <p:ph type="subTitle" idx="1"/>
          </p:nvPr>
        </p:nvSpPr>
        <p:spPr>
          <a:xfrm>
            <a:off x="371476" y="4079083"/>
            <a:ext cx="4416424" cy="976311"/>
          </a:xfrm>
        </p:spPr>
        <p:txBody>
          <a:bodyPr vert="horz" lIns="91440" tIns="45720" rIns="91440" bIns="45720" rtlCol="0">
            <a:normAutofit/>
          </a:bodyPr>
          <a:lstStyle/>
          <a:p>
            <a:r>
              <a:rPr lang="en-US" b="1" kern="1200" spc="200" dirty="0">
                <a:latin typeface="Gill Sans MT" panose="020B0502020104020203" pitchFamily="34" charset="0"/>
              </a:rPr>
              <a:t>Academic Director - Accounting</a:t>
            </a:r>
            <a:endParaRPr lang="en-US" kern="1200" spc="200" dirty="0">
              <a:latin typeface="Gill Sans MT" panose="020B0502020104020203" pitchFamily="34" charset="0"/>
            </a:endParaRPr>
          </a:p>
        </p:txBody>
      </p:sp>
      <p:sp>
        <p:nvSpPr>
          <p:cNvPr id="2" name="Slide Number Placeholder 1" hidden="1">
            <a:extLst>
              <a:ext uri="{FF2B5EF4-FFF2-40B4-BE49-F238E27FC236}">
                <a16:creationId xmlns:a16="http://schemas.microsoft.com/office/drawing/2014/main" id="{DE9C3197-27A4-D6B1-BF01-F923D096FDDE}"/>
              </a:ext>
            </a:extLst>
          </p:cNvPr>
          <p:cNvSpPr>
            <a:spLocks noGrp="1"/>
          </p:cNvSpPr>
          <p:nvPr>
            <p:ph type="sldNum" sz="quarter" idx="4294967295"/>
          </p:nvPr>
        </p:nvSpPr>
        <p:spPr>
          <a:xfrm>
            <a:off x="11518900" y="6581978"/>
            <a:ext cx="373062" cy="206104"/>
          </a:xfrm>
        </p:spPr>
        <p:txBody>
          <a:bodyPr vert="horz" lIns="91440" tIns="45720" rIns="91440" bIns="45720" rtlCol="0" anchor="ctr">
            <a:normAutofit/>
          </a:bodyPr>
          <a:lstStyle/>
          <a:p>
            <a:pPr>
              <a:lnSpc>
                <a:spcPct val="90000"/>
              </a:lnSpc>
              <a:spcAft>
                <a:spcPts val="600"/>
              </a:spcAft>
            </a:pPr>
            <a:fld id="{B969366F-773D-4535-82B2-4F1A1A010189}" type="slidenum">
              <a:rPr lang="en-AU" sz="800" smtClean="0"/>
              <a:pPr>
                <a:lnSpc>
                  <a:spcPct val="90000"/>
                </a:lnSpc>
                <a:spcAft>
                  <a:spcPts val="600"/>
                </a:spcAft>
              </a:pPr>
              <a:t>18</a:t>
            </a:fld>
            <a:endParaRPr lang="en-AU" sz="800"/>
          </a:p>
        </p:txBody>
      </p:sp>
    </p:spTree>
    <p:extLst>
      <p:ext uri="{BB962C8B-B14F-4D97-AF65-F5344CB8AC3E}">
        <p14:creationId xmlns:p14="http://schemas.microsoft.com/office/powerpoint/2010/main" val="395972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7EF2CE-7D15-4B67-A919-37B5664AA217}"/>
              </a:ext>
            </a:extLst>
          </p:cNvPr>
          <p:cNvSpPr>
            <a:spLocks noGrp="1"/>
          </p:cNvSpPr>
          <p:nvPr>
            <p:ph type="title"/>
          </p:nvPr>
        </p:nvSpPr>
        <p:spPr>
          <a:xfrm>
            <a:off x="1244600" y="260351"/>
            <a:ext cx="9702800" cy="973137"/>
          </a:xfrm>
        </p:spPr>
        <p:txBody>
          <a:bodyPr vert="horz" lIns="91440" tIns="45720" rIns="91440" bIns="45720" rtlCol="0" anchor="ctr">
            <a:normAutofit/>
          </a:bodyPr>
          <a:lstStyle/>
          <a:p>
            <a:r>
              <a:rPr lang="en-US" dirty="0">
                <a:latin typeface="Gill Sans MT" panose="020B0502020104020203" pitchFamily="34" charset="0"/>
              </a:rPr>
              <a:t>Bachelor of Business </a:t>
            </a:r>
          </a:p>
        </p:txBody>
      </p:sp>
      <p:sp>
        <p:nvSpPr>
          <p:cNvPr id="5" name="Text Placeholder 4">
            <a:extLst>
              <a:ext uri="{FF2B5EF4-FFF2-40B4-BE49-F238E27FC236}">
                <a16:creationId xmlns:a16="http://schemas.microsoft.com/office/drawing/2014/main" id="{BFA57081-6B05-498D-836A-1B27B901DC44}"/>
              </a:ext>
            </a:extLst>
          </p:cNvPr>
          <p:cNvSpPr>
            <a:spLocks noGrp="1"/>
          </p:cNvSpPr>
          <p:nvPr>
            <p:ph idx="1"/>
          </p:nvPr>
        </p:nvSpPr>
        <p:spPr>
          <a:xfrm>
            <a:off x="546100" y="1629155"/>
            <a:ext cx="5346700" cy="4381501"/>
          </a:xfrm>
        </p:spPr>
        <p:txBody>
          <a:bodyPr vert="horz" lIns="0" tIns="45720" rIns="0" bIns="45720" rtlCol="0">
            <a:normAutofit fontScale="92500"/>
          </a:bodyPr>
          <a:lstStyle/>
          <a:p>
            <a:pPr marL="0" indent="0" fontAlgn="base">
              <a:buNone/>
            </a:pPr>
            <a:r>
              <a:rPr lang="en-US" sz="1800" b="1" dirty="0">
                <a:latin typeface="Gill Sans MT" panose="020B0502020104020203" pitchFamily="34" charset="0"/>
              </a:rPr>
              <a:t>Course Structure </a:t>
            </a:r>
          </a:p>
          <a:p>
            <a:pPr marL="0" indent="0" fontAlgn="base">
              <a:buNone/>
            </a:pPr>
            <a:r>
              <a:rPr lang="en-US" sz="1600" dirty="0">
                <a:latin typeface="Gill Sans MT" panose="020B0502020104020203" pitchFamily="34" charset="0"/>
              </a:rPr>
              <a:t>SCI Bachelor of Business course has the following delivery structure:</a:t>
            </a:r>
          </a:p>
          <a:p>
            <a:pPr fontAlgn="base"/>
            <a:r>
              <a:rPr lang="en-US" sz="1600" dirty="0">
                <a:latin typeface="Gill Sans MT" panose="020B0502020104020203" pitchFamily="34" charset="0"/>
              </a:rPr>
              <a:t>3 years of full-time face-to-face classroom-based teaching delivered over 6 semesters;</a:t>
            </a:r>
          </a:p>
          <a:p>
            <a:pPr fontAlgn="base"/>
            <a:r>
              <a:rPr lang="en-US" sz="1600" dirty="0">
                <a:latin typeface="Gill Sans MT" panose="020B0502020104020203" pitchFamily="34" charset="0"/>
              </a:rPr>
              <a:t>Each semester is of 16-weeks duration (1-week orientation + 12-weeks delivery + 1-week study break + 2-weeks exam period);</a:t>
            </a:r>
          </a:p>
          <a:p>
            <a:pPr fontAlgn="base"/>
            <a:r>
              <a:rPr lang="en-US" sz="1600" dirty="0">
                <a:latin typeface="Gill Sans MT" panose="020B0502020104020203" pitchFamily="34" charset="0"/>
              </a:rPr>
              <a:t>24 units; </a:t>
            </a:r>
            <a:r>
              <a:rPr lang="en-AU" sz="1600" dirty="0">
                <a:latin typeface="Gill Sans MT" panose="020B0502020104020203" pitchFamily="34" charset="0"/>
                <a:ea typeface="Calibri" panose="020F0502020204030204" pitchFamily="34" charset="0"/>
                <a:cs typeface="Times New Roman" panose="02020603050405020304" pitchFamily="18" charset="0"/>
              </a:rPr>
              <a:t>10  credit points (cps) per unit;</a:t>
            </a:r>
          </a:p>
          <a:p>
            <a:pPr fontAlgn="base"/>
            <a:r>
              <a:rPr lang="en-US" sz="1600" dirty="0">
                <a:latin typeface="Gill Sans MT" panose="020B0502020104020203" pitchFamily="34" charset="0"/>
              </a:rPr>
              <a:t>240 credit points to complete the program;</a:t>
            </a:r>
          </a:p>
          <a:p>
            <a:pPr fontAlgn="base"/>
            <a:r>
              <a:rPr lang="en-AU" sz="1600" kern="100" dirty="0">
                <a:latin typeface="Gill Sans MT" panose="020B0502020104020203" pitchFamily="34" charset="0"/>
                <a:ea typeface="Calibri" panose="020F0502020204030204" pitchFamily="34" charset="0"/>
                <a:cs typeface="Times New Roman" panose="02020603050405020304" pitchFamily="18" charset="0"/>
              </a:rPr>
              <a:t>Each class includes 4 contact hours per week, divided into lecture and tutorial components (2 hours lecture + 2 hours tutorial); </a:t>
            </a:r>
          </a:p>
          <a:p>
            <a:pPr fontAlgn="base"/>
            <a:r>
              <a:rPr lang="en-AU" sz="1600" kern="100" dirty="0">
                <a:latin typeface="Gill Sans MT" panose="020B0502020104020203" pitchFamily="34" charset="0"/>
                <a:ea typeface="Calibri" panose="020F0502020204030204" pitchFamily="34" charset="0"/>
                <a:cs typeface="Times New Roman" panose="02020603050405020304" pitchFamily="18" charset="0"/>
              </a:rPr>
              <a:t>For each contact hour, 1½ hours of independent study is expected from students for every face-to-face hour (4 + 6 = 10 hours workload per unit per week);</a:t>
            </a:r>
          </a:p>
          <a:p>
            <a:pPr fontAlgn="base"/>
            <a:r>
              <a:rPr lang="en-AU" sz="1600" dirty="0">
                <a:latin typeface="Gill Sans MT" panose="020B0502020104020203" pitchFamily="34" charset="0"/>
                <a:ea typeface="Calibri" panose="020F0502020204030204" pitchFamily="34" charset="0"/>
                <a:cs typeface="Times New Roman" panose="02020603050405020304" pitchFamily="18" charset="0"/>
              </a:rPr>
              <a:t>Full-time student workload: 4 units x 10 hours per unit = 40 hours per week.</a:t>
            </a:r>
            <a:endParaRPr lang="en-US" sz="1600" dirty="0">
              <a:latin typeface="Gill Sans MT" panose="020B0502020104020203" pitchFamily="34" charset="0"/>
            </a:endParaRPr>
          </a:p>
        </p:txBody>
      </p:sp>
      <p:pic>
        <p:nvPicPr>
          <p:cNvPr id="2" name="Picture 1">
            <a:extLst>
              <a:ext uri="{FF2B5EF4-FFF2-40B4-BE49-F238E27FC236}">
                <a16:creationId xmlns:a16="http://schemas.microsoft.com/office/drawing/2014/main" id="{609DD55D-A84E-48D6-B60E-3DE1208816C5}"/>
              </a:ext>
            </a:extLst>
          </p:cNvPr>
          <p:cNvPicPr>
            <a:picLocks noChangeAspect="1"/>
          </p:cNvPicPr>
          <p:nvPr/>
        </p:nvPicPr>
        <p:blipFill rotWithShape="1">
          <a:blip r:embed="rId2"/>
          <a:srcRect l="31223" r="1" b="1"/>
          <a:stretch/>
        </p:blipFill>
        <p:spPr>
          <a:xfrm>
            <a:off x="6096000" y="1460501"/>
            <a:ext cx="5795963" cy="4740274"/>
          </a:xfrm>
          <a:prstGeom prst="rect">
            <a:avLst/>
          </a:prstGeom>
          <a:noFill/>
        </p:spPr>
      </p:pic>
    </p:spTree>
    <p:extLst>
      <p:ext uri="{BB962C8B-B14F-4D97-AF65-F5344CB8AC3E}">
        <p14:creationId xmlns:p14="http://schemas.microsoft.com/office/powerpoint/2010/main" val="197112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62ECF22-626E-83CE-CCD1-1868BBBDDD87}"/>
              </a:ext>
            </a:extLst>
          </p:cNvPr>
          <p:cNvSpPr>
            <a:spLocks noGrp="1"/>
          </p:cNvSpPr>
          <p:nvPr>
            <p:ph type="title"/>
          </p:nvPr>
        </p:nvSpPr>
        <p:spPr>
          <a:xfrm>
            <a:off x="6619197" y="1296177"/>
            <a:ext cx="5272764" cy="723124"/>
          </a:xfrm>
        </p:spPr>
        <p:txBody>
          <a:bodyPr anchor="b">
            <a:normAutofit/>
          </a:bodyPr>
          <a:lstStyle/>
          <a:p>
            <a:r>
              <a:rPr lang="en-AU" dirty="0"/>
              <a:t>Acknowledgement</a:t>
            </a:r>
          </a:p>
        </p:txBody>
      </p:sp>
      <p:sp>
        <p:nvSpPr>
          <p:cNvPr id="14" name="Content Placeholder 13">
            <a:extLst>
              <a:ext uri="{FF2B5EF4-FFF2-40B4-BE49-F238E27FC236}">
                <a16:creationId xmlns:a16="http://schemas.microsoft.com/office/drawing/2014/main" id="{6276F454-A027-08BD-C7A6-145F8EAB47D6}"/>
              </a:ext>
            </a:extLst>
          </p:cNvPr>
          <p:cNvSpPr>
            <a:spLocks noGrp="1"/>
          </p:cNvSpPr>
          <p:nvPr>
            <p:ph idx="1"/>
          </p:nvPr>
        </p:nvSpPr>
        <p:spPr>
          <a:xfrm>
            <a:off x="6724649" y="2493168"/>
            <a:ext cx="4486275" cy="2557463"/>
          </a:xfrm>
        </p:spPr>
        <p:txBody>
          <a:bodyPr>
            <a:normAutofit/>
          </a:bodyPr>
          <a:lstStyle/>
          <a:p>
            <a:pPr marL="0" indent="0">
              <a:buNone/>
            </a:pPr>
            <a:r>
              <a:rPr lang="en-US" sz="1600" b="0" i="1" dirty="0">
                <a:effectLst/>
              </a:rPr>
              <a:t>SCI acknowledges the Traditional Custodians and Elders of Country throughout Australia, and their connection to land, sea and community. </a:t>
            </a:r>
          </a:p>
          <a:p>
            <a:pPr marL="0" indent="0">
              <a:buNone/>
            </a:pPr>
            <a:r>
              <a:rPr lang="en-US" sz="1600" b="0" i="1" dirty="0">
                <a:effectLst/>
              </a:rPr>
              <a:t>We specifically acknowledge the Traditional Custodians of the </a:t>
            </a:r>
            <a:r>
              <a:rPr lang="en-US" sz="1600" b="1" i="1" dirty="0" err="1">
                <a:effectLst/>
              </a:rPr>
              <a:t>Darug</a:t>
            </a:r>
            <a:r>
              <a:rPr lang="en-US" sz="1600" b="0" i="1" dirty="0">
                <a:effectLst/>
              </a:rPr>
              <a:t> land on which our Institute resides. We pay our respects to Aboriginal and Torres Strait Islander Elders past, present and emerging. </a:t>
            </a:r>
          </a:p>
          <a:p>
            <a:pPr marL="0" indent="0">
              <a:buNone/>
            </a:pPr>
            <a:r>
              <a:rPr lang="en-US" sz="1600" b="0" i="1" dirty="0">
                <a:effectLst/>
              </a:rPr>
              <a:t>We </a:t>
            </a:r>
            <a:r>
              <a:rPr lang="en-US" sz="1600" b="0" i="1" dirty="0" err="1">
                <a:effectLst/>
              </a:rPr>
              <a:t>recognise</a:t>
            </a:r>
            <a:r>
              <a:rPr lang="en-US" sz="1600" b="0" i="1" dirty="0">
                <a:effectLst/>
              </a:rPr>
              <a:t> the continuation of the cultural, spiritual and educational practices of Aboriginal and Torres Strait Islander Peoples</a:t>
            </a:r>
            <a:endParaRPr lang="en-AU" sz="1600" dirty="0"/>
          </a:p>
        </p:txBody>
      </p:sp>
      <p:pic>
        <p:nvPicPr>
          <p:cNvPr id="4" name="Picture 3" descr="A building with glass windows&#10;&#10;Description automatically generated">
            <a:extLst>
              <a:ext uri="{FF2B5EF4-FFF2-40B4-BE49-F238E27FC236}">
                <a16:creationId xmlns:a16="http://schemas.microsoft.com/office/drawing/2014/main" id="{3E1C1E13-61D1-18FE-28DC-C76123D1CCEE}"/>
              </a:ext>
            </a:extLst>
          </p:cNvPr>
          <p:cNvPicPr>
            <a:picLocks noChangeAspect="1"/>
          </p:cNvPicPr>
          <p:nvPr/>
        </p:nvPicPr>
        <p:blipFill rotWithShape="1">
          <a:blip r:embed="rId2">
            <a:extLst>
              <a:ext uri="{28A0092B-C50C-407E-A947-70E740481C1C}">
                <a14:useLocalDpi xmlns:a14="http://schemas.microsoft.com/office/drawing/2010/main" val="0"/>
              </a:ext>
            </a:extLst>
          </a:blip>
          <a:srcRect l="3106" r="10459" b="1"/>
          <a:stretch/>
        </p:blipFill>
        <p:spPr>
          <a:xfrm>
            <a:off x="1117601" y="996950"/>
            <a:ext cx="5138058" cy="4978400"/>
          </a:xfrm>
          <a:prstGeom prst="rect">
            <a:avLst/>
          </a:prstGeom>
          <a:noFill/>
        </p:spPr>
      </p:pic>
    </p:spTree>
    <p:extLst>
      <p:ext uri="{BB962C8B-B14F-4D97-AF65-F5344CB8AC3E}">
        <p14:creationId xmlns:p14="http://schemas.microsoft.com/office/powerpoint/2010/main" val="2410707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6679E-F4CC-60B1-85CE-396B919E16A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EDFF780-FB56-3837-57D5-912497253F2A}"/>
              </a:ext>
            </a:extLst>
          </p:cNvPr>
          <p:cNvSpPr>
            <a:spLocks noGrp="1"/>
          </p:cNvSpPr>
          <p:nvPr>
            <p:ph type="title"/>
          </p:nvPr>
        </p:nvSpPr>
        <p:spPr>
          <a:xfrm>
            <a:off x="332509" y="260351"/>
            <a:ext cx="11559453" cy="973137"/>
          </a:xfrm>
        </p:spPr>
        <p:txBody>
          <a:bodyPr vert="horz" lIns="91440" tIns="45720" rIns="91440" bIns="45720" rtlCol="0" anchor="ctr">
            <a:normAutofit fontScale="90000"/>
          </a:bodyPr>
          <a:lstStyle/>
          <a:p>
            <a:r>
              <a:rPr lang="en-US" dirty="0">
                <a:latin typeface="Gill Sans MT" panose="020B0502020104020203" pitchFamily="34" charset="0"/>
              </a:rPr>
              <a:t>Master of Information and Communications Technology (MICT) </a:t>
            </a:r>
          </a:p>
        </p:txBody>
      </p:sp>
      <p:sp>
        <p:nvSpPr>
          <p:cNvPr id="5" name="Text Placeholder 4">
            <a:extLst>
              <a:ext uri="{FF2B5EF4-FFF2-40B4-BE49-F238E27FC236}">
                <a16:creationId xmlns:a16="http://schemas.microsoft.com/office/drawing/2014/main" id="{10B61308-F881-4021-462F-9B264EDF0299}"/>
              </a:ext>
            </a:extLst>
          </p:cNvPr>
          <p:cNvSpPr>
            <a:spLocks noGrp="1"/>
          </p:cNvSpPr>
          <p:nvPr>
            <p:ph idx="1"/>
          </p:nvPr>
        </p:nvSpPr>
        <p:spPr>
          <a:xfrm>
            <a:off x="546100" y="1629155"/>
            <a:ext cx="5346700" cy="4381501"/>
          </a:xfrm>
        </p:spPr>
        <p:txBody>
          <a:bodyPr vert="horz" lIns="0" tIns="45720" rIns="0" bIns="45720" rtlCol="0">
            <a:normAutofit fontScale="92500" lnSpcReduction="10000"/>
          </a:bodyPr>
          <a:lstStyle/>
          <a:p>
            <a:pPr marL="0" indent="0" fontAlgn="base">
              <a:buNone/>
            </a:pPr>
            <a:r>
              <a:rPr lang="en-US" sz="1800" b="1" dirty="0">
                <a:latin typeface="Gill Sans MT" panose="020B0502020104020203" pitchFamily="34" charset="0"/>
              </a:rPr>
              <a:t>Course Structure </a:t>
            </a:r>
          </a:p>
          <a:p>
            <a:pPr marL="0" indent="0" fontAlgn="base">
              <a:buNone/>
            </a:pPr>
            <a:r>
              <a:rPr lang="en-US" sz="1600" dirty="0">
                <a:latin typeface="Gill Sans MT" panose="020B0502020104020203" pitchFamily="34" charset="0"/>
              </a:rPr>
              <a:t>SCI Master of Information and Communications Technology (MICT) course has the following delivery structure:</a:t>
            </a:r>
          </a:p>
          <a:p>
            <a:pPr fontAlgn="base"/>
            <a:r>
              <a:rPr lang="en-US" sz="1600" dirty="0">
                <a:latin typeface="Gill Sans MT" panose="020B0502020104020203" pitchFamily="34" charset="0"/>
              </a:rPr>
              <a:t>2 years of full-time face-to-face classroom-based teaching delivered over 4 semesters;</a:t>
            </a:r>
          </a:p>
          <a:p>
            <a:pPr fontAlgn="base"/>
            <a:r>
              <a:rPr lang="en-US" sz="1600" dirty="0">
                <a:latin typeface="Gill Sans MT" panose="020B0502020104020203" pitchFamily="34" charset="0"/>
              </a:rPr>
              <a:t>Each semester is of 16-weeks duration (1-week orientation + 12-weeks delivery + 1-week study break + 2-weeks exam period);</a:t>
            </a:r>
          </a:p>
          <a:p>
            <a:pPr fontAlgn="base"/>
            <a:r>
              <a:rPr lang="en-US" sz="1600" dirty="0">
                <a:latin typeface="Gill Sans MT" panose="020B0502020104020203" pitchFamily="34" charset="0"/>
              </a:rPr>
              <a:t>16 units; </a:t>
            </a:r>
            <a:r>
              <a:rPr lang="en-AU" sz="1600" dirty="0">
                <a:latin typeface="Gill Sans MT" panose="020B0502020104020203" pitchFamily="34" charset="0"/>
                <a:ea typeface="Calibri" panose="020F0502020204030204" pitchFamily="34" charset="0"/>
                <a:cs typeface="Times New Roman" panose="02020603050405020304" pitchFamily="18" charset="0"/>
              </a:rPr>
              <a:t>20 credit points (cps) per unit,</a:t>
            </a:r>
            <a:r>
              <a:rPr lang="en-US" sz="1600" dirty="0">
                <a:latin typeface="Gill Sans MT" panose="020B0502020104020203" pitchFamily="34" charset="0"/>
                <a:ea typeface="Calibri" panose="020F0502020204030204" pitchFamily="34" charset="0"/>
                <a:cs typeface="Times New Roman" panose="02020603050405020304" pitchFamily="18" charset="0"/>
              </a:rPr>
              <a:t> except for ICT Capstone Project, which is 40 credit points;</a:t>
            </a:r>
            <a:endParaRPr lang="en-AU" sz="1600" dirty="0">
              <a:latin typeface="Gill Sans MT" panose="020B0502020104020203" pitchFamily="34" charset="0"/>
              <a:ea typeface="Calibri" panose="020F0502020204030204" pitchFamily="34" charset="0"/>
              <a:cs typeface="Times New Roman" panose="02020603050405020304" pitchFamily="18" charset="0"/>
            </a:endParaRPr>
          </a:p>
          <a:p>
            <a:pPr fontAlgn="base"/>
            <a:r>
              <a:rPr lang="en-US" sz="1600" dirty="0">
                <a:latin typeface="Gill Sans MT" panose="020B0502020104020203" pitchFamily="34" charset="0"/>
              </a:rPr>
              <a:t>320 credit points to complete the program;</a:t>
            </a:r>
          </a:p>
          <a:p>
            <a:pPr fontAlgn="base"/>
            <a:r>
              <a:rPr lang="en-AU" sz="1600" kern="100" dirty="0">
                <a:latin typeface="Gill Sans MT" panose="020B0502020104020203" pitchFamily="34" charset="0"/>
                <a:ea typeface="Calibri" panose="020F0502020204030204" pitchFamily="34" charset="0"/>
                <a:cs typeface="Times New Roman" panose="02020603050405020304" pitchFamily="18" charset="0"/>
              </a:rPr>
              <a:t>Each class includes 4 contact hours per week, divided into lecture and tutorial components (2 hours lecture + 2 hours tutorial); </a:t>
            </a:r>
          </a:p>
          <a:p>
            <a:pPr fontAlgn="base"/>
            <a:r>
              <a:rPr lang="en-AU" sz="1600" kern="100" dirty="0">
                <a:latin typeface="Gill Sans MT" panose="020B0502020104020203" pitchFamily="34" charset="0"/>
                <a:ea typeface="Calibri" panose="020F0502020204030204" pitchFamily="34" charset="0"/>
                <a:cs typeface="Times New Roman" panose="02020603050405020304" pitchFamily="18" charset="0"/>
              </a:rPr>
              <a:t>For each contact hour, 1½ hours of independent study is expected from students for every face-to-face hour (4 + 6 = 10 hours workload per unit per week);</a:t>
            </a:r>
          </a:p>
          <a:p>
            <a:pPr fontAlgn="base"/>
            <a:r>
              <a:rPr lang="en-AU" sz="1600" dirty="0">
                <a:latin typeface="Gill Sans MT" panose="020B0502020104020203" pitchFamily="34" charset="0"/>
                <a:ea typeface="Calibri" panose="020F0502020204030204" pitchFamily="34" charset="0"/>
                <a:cs typeface="Times New Roman" panose="02020603050405020304" pitchFamily="18" charset="0"/>
              </a:rPr>
              <a:t>Full-time student workload: 4 units x 10 hours per unit = 40 hours per week.</a:t>
            </a:r>
            <a:endParaRPr lang="en-US" sz="1600" dirty="0">
              <a:latin typeface="Gill Sans MT" panose="020B0502020104020203" pitchFamily="34" charset="0"/>
            </a:endParaRPr>
          </a:p>
        </p:txBody>
      </p:sp>
      <p:pic>
        <p:nvPicPr>
          <p:cNvPr id="2" name="Picture 1">
            <a:extLst>
              <a:ext uri="{FF2B5EF4-FFF2-40B4-BE49-F238E27FC236}">
                <a16:creationId xmlns:a16="http://schemas.microsoft.com/office/drawing/2014/main" id="{840E64B8-DF42-A654-8E81-330D6A44DB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471" r="16471"/>
          <a:stretch/>
        </p:blipFill>
        <p:spPr>
          <a:xfrm>
            <a:off x="6192982" y="1460501"/>
            <a:ext cx="5698981" cy="4740274"/>
          </a:xfrm>
          <a:prstGeom prst="rect">
            <a:avLst/>
          </a:prstGeom>
          <a:solidFill>
            <a:schemeClr val="accent5">
              <a:lumMod val="20000"/>
              <a:lumOff val="80000"/>
            </a:schemeClr>
          </a:solidFill>
          <a:effectLst>
            <a:outerShdw blurRad="50800" dist="50800" dir="5400000" algn="ctr" rotWithShape="0">
              <a:schemeClr val="accent4">
                <a:lumMod val="20000"/>
                <a:lumOff val="80000"/>
              </a:schemeClr>
            </a:outerShdw>
          </a:effectLst>
        </p:spPr>
      </p:pic>
    </p:spTree>
    <p:extLst>
      <p:ext uri="{BB962C8B-B14F-4D97-AF65-F5344CB8AC3E}">
        <p14:creationId xmlns:p14="http://schemas.microsoft.com/office/powerpoint/2010/main" val="439661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3667C1-F429-6AA0-FB04-FF8235847C9A}"/>
              </a:ext>
            </a:extLst>
          </p:cNvPr>
          <p:cNvSpPr>
            <a:spLocks noGrp="1"/>
          </p:cNvSpPr>
          <p:nvPr>
            <p:ph type="title"/>
          </p:nvPr>
        </p:nvSpPr>
        <p:spPr>
          <a:xfrm>
            <a:off x="371475" y="260351"/>
            <a:ext cx="11520487" cy="758824"/>
          </a:xfrm>
        </p:spPr>
        <p:txBody>
          <a:bodyPr anchor="ctr">
            <a:normAutofit/>
          </a:bodyPr>
          <a:lstStyle/>
          <a:p>
            <a:r>
              <a:rPr lang="en-AU" sz="3300" dirty="0">
                <a:latin typeface="Gill Sans MT" panose="020B0502020104020203" pitchFamily="34" charset="0"/>
              </a:rPr>
              <a:t>Academic Calendar &amp; Planner – Semester 2, 2026</a:t>
            </a:r>
          </a:p>
        </p:txBody>
      </p:sp>
      <p:sp>
        <p:nvSpPr>
          <p:cNvPr id="2" name="Slide Number Placeholder 1">
            <a:extLst>
              <a:ext uri="{FF2B5EF4-FFF2-40B4-BE49-F238E27FC236}">
                <a16:creationId xmlns:a16="http://schemas.microsoft.com/office/drawing/2014/main" id="{368104C6-F4CA-E82F-A063-C10267246635}"/>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B969366F-773D-4535-82B2-4F1A1A010189}" type="slidenum">
              <a:rPr lang="en-AU" sz="800" smtClean="0"/>
              <a:pPr>
                <a:lnSpc>
                  <a:spcPct val="90000"/>
                </a:lnSpc>
                <a:spcAft>
                  <a:spcPts val="600"/>
                </a:spcAft>
              </a:pPr>
              <a:t>21</a:t>
            </a:fld>
            <a:endParaRPr lang="en-AU" sz="800"/>
          </a:p>
        </p:txBody>
      </p:sp>
      <p:pic>
        <p:nvPicPr>
          <p:cNvPr id="8" name="Content Placeholder 7">
            <a:extLst>
              <a:ext uri="{FF2B5EF4-FFF2-40B4-BE49-F238E27FC236}">
                <a16:creationId xmlns:a16="http://schemas.microsoft.com/office/drawing/2014/main" id="{3305B3C4-79E9-508A-708B-0B39FCAE731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228"/>
          <a:stretch>
            <a:fillRect/>
          </a:stretch>
        </p:blipFill>
        <p:spPr>
          <a:xfrm>
            <a:off x="495301" y="933451"/>
            <a:ext cx="10791824" cy="5476874"/>
          </a:xfrm>
          <a:prstGeom prst="rect">
            <a:avLst/>
          </a:prstGeom>
        </p:spPr>
      </p:pic>
    </p:spTree>
    <p:extLst>
      <p:ext uri="{BB962C8B-B14F-4D97-AF65-F5344CB8AC3E}">
        <p14:creationId xmlns:p14="http://schemas.microsoft.com/office/powerpoint/2010/main" val="363317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02" y="76329"/>
            <a:ext cx="4079228" cy="3290338"/>
          </a:xfrm>
        </p:spPr>
        <p:txBody>
          <a:bodyPr anchor="ctr">
            <a:normAutofit/>
          </a:bodyPr>
          <a:lstStyle/>
          <a:p>
            <a:r>
              <a:rPr lang="en-IN" b="1" dirty="0">
                <a:latin typeface="Gill Sans MT" panose="020B0502020104020203" pitchFamily="34" charset="0"/>
              </a:rPr>
              <a:t>Student ID Card</a:t>
            </a:r>
          </a:p>
        </p:txBody>
      </p:sp>
      <p:sp>
        <p:nvSpPr>
          <p:cNvPr id="3" name="Content Placeholder 2"/>
          <p:cNvSpPr>
            <a:spLocks noGrp="1"/>
          </p:cNvSpPr>
          <p:nvPr>
            <p:ph idx="1"/>
          </p:nvPr>
        </p:nvSpPr>
        <p:spPr>
          <a:xfrm>
            <a:off x="3886483" y="1828800"/>
            <a:ext cx="3477879" cy="3090020"/>
          </a:xfrm>
        </p:spPr>
        <p:txBody>
          <a:bodyPr anchor="ctr">
            <a:normAutofit/>
          </a:bodyPr>
          <a:lstStyle/>
          <a:p>
            <a:pPr marL="0" indent="0">
              <a:buClr>
                <a:srgbClr val="7030A0"/>
              </a:buClr>
              <a:buNone/>
            </a:pPr>
            <a:r>
              <a:rPr lang="en-IN" sz="1900" dirty="0">
                <a:latin typeface="Gill Sans MT" panose="020B0502020104020203" pitchFamily="34" charset="0"/>
              </a:rPr>
              <a:t>SCI Student ID Card is the only official/acceptable form of ID for all students at SCI. It is important for all students to obtain and use their Student ID Card for:</a:t>
            </a:r>
          </a:p>
          <a:p>
            <a:pPr>
              <a:buClr>
                <a:srgbClr val="7030A0"/>
              </a:buClr>
              <a:buFont typeface="Wingdings" panose="05000000000000000000" pitchFamily="2" charset="2"/>
              <a:buChar char="Ø"/>
            </a:pPr>
            <a:r>
              <a:rPr lang="en-IN" sz="1900" dirty="0">
                <a:latin typeface="Gill Sans MT" panose="020B0502020104020203" pitchFamily="34" charset="0"/>
              </a:rPr>
              <a:t>Identification</a:t>
            </a:r>
          </a:p>
          <a:p>
            <a:pPr>
              <a:buClr>
                <a:srgbClr val="7030A0"/>
              </a:buClr>
              <a:buFont typeface="Wingdings" panose="05000000000000000000" pitchFamily="2" charset="2"/>
              <a:buChar char="Ø"/>
            </a:pPr>
            <a:r>
              <a:rPr lang="en-IN" sz="1900" dirty="0">
                <a:latin typeface="Gill Sans MT" panose="020B0502020104020203" pitchFamily="34" charset="0"/>
              </a:rPr>
              <a:t>Entry to exams</a:t>
            </a:r>
          </a:p>
          <a:p>
            <a:pPr>
              <a:buClr>
                <a:srgbClr val="7030A0"/>
              </a:buClr>
              <a:buFont typeface="Wingdings" panose="05000000000000000000" pitchFamily="2" charset="2"/>
              <a:buChar char="Ø"/>
            </a:pPr>
            <a:r>
              <a:rPr lang="en-IN" sz="1900" dirty="0">
                <a:latin typeface="Gill Sans MT" panose="020B0502020104020203" pitchFamily="34" charset="0"/>
              </a:rPr>
              <a:t>Library borrowing</a:t>
            </a:r>
          </a:p>
        </p:txBody>
      </p:sp>
      <p:pic>
        <p:nvPicPr>
          <p:cNvPr id="5" name="Picture 4" descr="A picture containing clock&#10;&#10;Description automatically generated">
            <a:extLst>
              <a:ext uri="{FF2B5EF4-FFF2-40B4-BE49-F238E27FC236}">
                <a16:creationId xmlns:a16="http://schemas.microsoft.com/office/drawing/2014/main" id="{C1CF71E7-8B79-44B5-A83A-4E5A40F72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02" y="1780480"/>
            <a:ext cx="3569589" cy="3569589"/>
          </a:xfrm>
          <a:prstGeom prst="rect">
            <a:avLst/>
          </a:prstGeom>
          <a:noFill/>
        </p:spPr>
      </p:pic>
      <p:pic>
        <p:nvPicPr>
          <p:cNvPr id="4" name="Picture 3">
            <a:extLst>
              <a:ext uri="{FF2B5EF4-FFF2-40B4-BE49-F238E27FC236}">
                <a16:creationId xmlns:a16="http://schemas.microsoft.com/office/drawing/2014/main" id="{99650BD9-C202-5145-7092-086483D92AE9}"/>
              </a:ext>
            </a:extLst>
          </p:cNvPr>
          <p:cNvPicPr>
            <a:picLocks noChangeAspect="1"/>
          </p:cNvPicPr>
          <p:nvPr/>
        </p:nvPicPr>
        <p:blipFill>
          <a:blip r:embed="rId4"/>
          <a:stretch>
            <a:fillRect/>
          </a:stretch>
        </p:blipFill>
        <p:spPr>
          <a:xfrm>
            <a:off x="7515054" y="1721498"/>
            <a:ext cx="4381966" cy="2039000"/>
          </a:xfrm>
          <a:prstGeom prst="rect">
            <a:avLst/>
          </a:prstGeom>
        </p:spPr>
      </p:pic>
      <p:sp>
        <p:nvSpPr>
          <p:cNvPr id="6" name="TextBox 5">
            <a:extLst>
              <a:ext uri="{FF2B5EF4-FFF2-40B4-BE49-F238E27FC236}">
                <a16:creationId xmlns:a16="http://schemas.microsoft.com/office/drawing/2014/main" id="{EAAEB482-02FB-B72D-1C23-11B08CA24288}"/>
              </a:ext>
            </a:extLst>
          </p:cNvPr>
          <p:cNvSpPr txBox="1"/>
          <p:nvPr/>
        </p:nvSpPr>
        <p:spPr>
          <a:xfrm>
            <a:off x="7659790" y="4279232"/>
            <a:ext cx="4107215" cy="1107996"/>
          </a:xfrm>
          <a:prstGeom prst="rect">
            <a:avLst/>
          </a:prstGeom>
          <a:noFill/>
        </p:spPr>
        <p:txBody>
          <a:bodyPr wrap="none" rtlCol="0">
            <a:spAutoFit/>
          </a:bodyPr>
          <a:lstStyle/>
          <a:p>
            <a:pPr algn="ctr"/>
            <a:r>
              <a:rPr lang="en-AU" sz="4800" dirty="0">
                <a:effectLst/>
                <a:latin typeface="Calibri" panose="020F0502020204030204" pitchFamily="34" charset="0"/>
                <a:ea typeface="Calibri" panose="020F0502020204030204" pitchFamily="34" charset="0"/>
              </a:rPr>
              <a:t> </a:t>
            </a:r>
            <a:r>
              <a:rPr lang="en-AU" sz="4800" u="sng" dirty="0">
                <a:solidFill>
                  <a:srgbClr val="1A91BB"/>
                </a:solidFill>
                <a:latin typeface="Gill Sans MT" panose="020B0502020104020203" pitchFamily="34" charset="0"/>
                <a:ea typeface="Calibri" panose="020F0502020204030204" pitchFamily="34" charset="0"/>
              </a:rPr>
              <a:t>ssc</a:t>
            </a:r>
            <a:r>
              <a:rPr lang="en-AU" sz="4800" b="0" i="0" u="sng" strike="noStrike" dirty="0">
                <a:solidFill>
                  <a:srgbClr val="1A91BB"/>
                </a:solidFill>
                <a:effectLst/>
                <a:latin typeface="Gill Sans MT" panose="020B0502020104020203" pitchFamily="34" charset="0"/>
                <a:hlinkClick r:id="rId5"/>
              </a:rPr>
              <a:t>@sci.edu.au</a:t>
            </a:r>
            <a:endParaRPr lang="en-GB" sz="2400" dirty="0">
              <a:solidFill>
                <a:schemeClr val="tx2"/>
              </a:solidFill>
              <a:latin typeface="Gill Sans MT" panose="020B0502020104020203" pitchFamily="34" charset="0"/>
            </a:endParaRPr>
          </a:p>
          <a:p>
            <a:endParaRPr lang="en-US" dirty="0"/>
          </a:p>
        </p:txBody>
      </p:sp>
    </p:spTree>
    <p:extLst>
      <p:ext uri="{BB962C8B-B14F-4D97-AF65-F5344CB8AC3E}">
        <p14:creationId xmlns:p14="http://schemas.microsoft.com/office/powerpoint/2010/main" val="929001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16F9D6F-797A-4268-B71F-E9C1BEEE4510}"/>
              </a:ext>
            </a:extLst>
          </p:cNvPr>
          <p:cNvGraphicFramePr>
            <a:graphicFrameLocks noGrp="1"/>
          </p:cNvGraphicFramePr>
          <p:nvPr>
            <p:ph idx="1"/>
            <p:extLst>
              <p:ext uri="{D42A27DB-BD31-4B8C-83A1-F6EECF244321}">
                <p14:modId xmlns:p14="http://schemas.microsoft.com/office/powerpoint/2010/main" val="2061616187"/>
              </p:ext>
            </p:extLst>
          </p:nvPr>
        </p:nvGraphicFramePr>
        <p:xfrm>
          <a:off x="632085" y="2988394"/>
          <a:ext cx="10927829" cy="3311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Thinking of helping out in your local community? - Maltby (Rother Valley)  Lions Club">
            <a:extLst>
              <a:ext uri="{FF2B5EF4-FFF2-40B4-BE49-F238E27FC236}">
                <a16:creationId xmlns:a16="http://schemas.microsoft.com/office/drawing/2014/main" id="{09C27857-A94E-4838-AF3A-7761745AEB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299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738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F0098D-5B4D-F4C9-F8B7-C8B1E48321A6}"/>
              </a:ext>
            </a:extLst>
          </p:cNvPr>
          <p:cNvSpPr txBox="1"/>
          <p:nvPr/>
        </p:nvSpPr>
        <p:spPr>
          <a:xfrm>
            <a:off x="569167" y="443948"/>
            <a:ext cx="7688425" cy="523220"/>
          </a:xfrm>
          <a:prstGeom prst="rect">
            <a:avLst/>
          </a:prstGeom>
          <a:noFill/>
        </p:spPr>
        <p:txBody>
          <a:bodyPr wrap="square" rtlCol="0">
            <a:spAutoFit/>
          </a:bodyPr>
          <a:lstStyle/>
          <a:p>
            <a:r>
              <a:rPr lang="en-AU" sz="2800" dirty="0">
                <a:solidFill>
                  <a:schemeClr val="accent3"/>
                </a:solidFill>
                <a:latin typeface="Gill Sans MT" panose="020B0502020104020203" pitchFamily="34" charset="0"/>
              </a:rPr>
              <a:t>SCI Website – </a:t>
            </a:r>
            <a:r>
              <a:rPr lang="en-AU" sz="2800" dirty="0">
                <a:solidFill>
                  <a:schemeClr val="accent3"/>
                </a:solidFill>
                <a:latin typeface="Gill Sans MT" panose="020B0502020104020203" pitchFamily="34" charset="0"/>
                <a:hlinkClick r:id="rId2"/>
              </a:rPr>
              <a:t>www.sci.edu.au</a:t>
            </a:r>
            <a:endParaRPr lang="en-AU" sz="2800" dirty="0">
              <a:solidFill>
                <a:schemeClr val="accent3"/>
              </a:solidFill>
              <a:latin typeface="Gill Sans MT" panose="020B0502020104020203" pitchFamily="34" charset="0"/>
            </a:endParaRPr>
          </a:p>
        </p:txBody>
      </p:sp>
      <p:pic>
        <p:nvPicPr>
          <p:cNvPr id="5" name="Picture 4">
            <a:extLst>
              <a:ext uri="{FF2B5EF4-FFF2-40B4-BE49-F238E27FC236}">
                <a16:creationId xmlns:a16="http://schemas.microsoft.com/office/drawing/2014/main" id="{A0659BE8-6B98-3D4D-ECE2-2A5EF710005C}"/>
              </a:ext>
            </a:extLst>
          </p:cNvPr>
          <p:cNvPicPr>
            <a:picLocks noChangeAspect="1"/>
          </p:cNvPicPr>
          <p:nvPr/>
        </p:nvPicPr>
        <p:blipFill>
          <a:blip r:embed="rId3"/>
          <a:stretch>
            <a:fillRect/>
          </a:stretch>
        </p:blipFill>
        <p:spPr>
          <a:xfrm>
            <a:off x="475253" y="1289981"/>
            <a:ext cx="9839325" cy="5534620"/>
          </a:xfrm>
          <a:prstGeom prst="rect">
            <a:avLst/>
          </a:prstGeom>
        </p:spPr>
      </p:pic>
    </p:spTree>
    <p:extLst>
      <p:ext uri="{BB962C8B-B14F-4D97-AF65-F5344CB8AC3E}">
        <p14:creationId xmlns:p14="http://schemas.microsoft.com/office/powerpoint/2010/main" val="1737369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E51F32-BC2A-4FF9-A67D-825E372175E9}"/>
              </a:ext>
            </a:extLst>
          </p:cNvPr>
          <p:cNvSpPr txBox="1"/>
          <p:nvPr/>
        </p:nvSpPr>
        <p:spPr>
          <a:xfrm>
            <a:off x="259702" y="664114"/>
            <a:ext cx="11672595" cy="523220"/>
          </a:xfrm>
          <a:prstGeom prst="rect">
            <a:avLst/>
          </a:prstGeom>
          <a:noFill/>
        </p:spPr>
        <p:txBody>
          <a:bodyPr wrap="square">
            <a:spAutoFit/>
          </a:bodyPr>
          <a:lstStyle/>
          <a:p>
            <a:r>
              <a:rPr lang="en-AU" sz="2800" b="1">
                <a:solidFill>
                  <a:schemeClr val="bg1"/>
                </a:solidFill>
                <a:latin typeface="Gill Sans MT" panose="020B0502020104020203" pitchFamily="34" charset="0"/>
              </a:rPr>
              <a:t>SCI Meshed – Your Online Portal </a:t>
            </a:r>
            <a:endParaRPr lang="en-AU" sz="2800" b="1" dirty="0">
              <a:solidFill>
                <a:schemeClr val="bg1"/>
              </a:solidFill>
              <a:latin typeface="Gill Sans MT" panose="020B0502020104020203" pitchFamily="34" charset="0"/>
            </a:endParaRPr>
          </a:p>
        </p:txBody>
      </p:sp>
      <p:pic>
        <p:nvPicPr>
          <p:cNvPr id="4" name="Picture 3">
            <a:extLst>
              <a:ext uri="{FF2B5EF4-FFF2-40B4-BE49-F238E27FC236}">
                <a16:creationId xmlns:a16="http://schemas.microsoft.com/office/drawing/2014/main" id="{6F642A77-3137-CE46-2213-A3610BD17016}"/>
              </a:ext>
            </a:extLst>
          </p:cNvPr>
          <p:cNvPicPr>
            <a:picLocks noChangeAspect="1"/>
          </p:cNvPicPr>
          <p:nvPr/>
        </p:nvPicPr>
        <p:blipFill>
          <a:blip r:embed="rId2"/>
          <a:stretch>
            <a:fillRect/>
          </a:stretch>
        </p:blipFill>
        <p:spPr>
          <a:xfrm>
            <a:off x="0" y="1187334"/>
            <a:ext cx="12191999" cy="5670665"/>
          </a:xfrm>
          <a:prstGeom prst="rect">
            <a:avLst/>
          </a:prstGeom>
        </p:spPr>
      </p:pic>
    </p:spTree>
    <p:extLst>
      <p:ext uri="{BB962C8B-B14F-4D97-AF65-F5344CB8AC3E}">
        <p14:creationId xmlns:p14="http://schemas.microsoft.com/office/powerpoint/2010/main" val="2941427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BD6C6-8F18-4C1B-9F7A-15A3FEDAF358}"/>
              </a:ext>
            </a:extLst>
          </p:cNvPr>
          <p:cNvSpPr txBox="1"/>
          <p:nvPr/>
        </p:nvSpPr>
        <p:spPr>
          <a:xfrm>
            <a:off x="876300" y="4406207"/>
            <a:ext cx="10439400" cy="1175444"/>
          </a:xfrm>
          <a:prstGeom prst="rect">
            <a:avLst/>
          </a:prstGeom>
        </p:spPr>
        <p:txBody>
          <a:bodyPr vert="horz" lIns="91440" tIns="45720" rIns="91440" bIns="45720" rtlCol="0" anchor="ctr">
            <a:normAutofit fontScale="70000" lnSpcReduction="20000"/>
          </a:bodyPr>
          <a:lstStyle/>
          <a:p>
            <a:pPr algn="ctr">
              <a:lnSpc>
                <a:spcPct val="90000"/>
              </a:lnSpc>
              <a:spcBef>
                <a:spcPct val="0"/>
              </a:spcBef>
              <a:spcAft>
                <a:spcPts val="600"/>
              </a:spcAft>
            </a:pPr>
            <a:r>
              <a:rPr lang="en-US" sz="6000" b="1" kern="1200" dirty="0">
                <a:solidFill>
                  <a:schemeClr val="accent1"/>
                </a:solidFill>
                <a:latin typeface="Gill Sans MT" panose="020B0502020104020203" pitchFamily="34" charset="0"/>
                <a:ea typeface="+mj-ea"/>
                <a:cs typeface="+mj-cs"/>
              </a:rPr>
              <a:t>OASIS (eLearning) </a:t>
            </a:r>
          </a:p>
          <a:p>
            <a:pPr algn="ctr">
              <a:lnSpc>
                <a:spcPct val="90000"/>
              </a:lnSpc>
              <a:spcBef>
                <a:spcPct val="0"/>
              </a:spcBef>
              <a:spcAft>
                <a:spcPts val="600"/>
              </a:spcAft>
            </a:pPr>
            <a:r>
              <a:rPr lang="en-US" sz="6000" b="1" kern="1200" dirty="0">
                <a:solidFill>
                  <a:schemeClr val="accent1"/>
                </a:solidFill>
                <a:latin typeface="Gill Sans MT" panose="020B0502020104020203" pitchFamily="34" charset="0"/>
                <a:ea typeface="+mj-ea"/>
                <a:cs typeface="+mj-cs"/>
              </a:rPr>
              <a:t>Login </a:t>
            </a:r>
          </a:p>
        </p:txBody>
      </p:sp>
      <p:pic>
        <p:nvPicPr>
          <p:cNvPr id="7" name="Picture 6">
            <a:extLst>
              <a:ext uri="{FF2B5EF4-FFF2-40B4-BE49-F238E27FC236}">
                <a16:creationId xmlns:a16="http://schemas.microsoft.com/office/drawing/2014/main" id="{FE7AB3D0-977E-4C8B-0F34-1AD4ED8595DA}"/>
              </a:ext>
            </a:extLst>
          </p:cNvPr>
          <p:cNvPicPr>
            <a:picLocks noChangeAspect="1"/>
          </p:cNvPicPr>
          <p:nvPr/>
        </p:nvPicPr>
        <p:blipFill>
          <a:blip r:embed="rId2"/>
          <a:stretch>
            <a:fillRect/>
          </a:stretch>
        </p:blipFill>
        <p:spPr>
          <a:xfrm>
            <a:off x="2177557" y="260350"/>
            <a:ext cx="7908326" cy="3657599"/>
          </a:xfrm>
          <a:prstGeom prst="rect">
            <a:avLst/>
          </a:prstGeom>
          <a:noFill/>
        </p:spPr>
      </p:pic>
    </p:spTree>
    <p:extLst>
      <p:ext uri="{BB962C8B-B14F-4D97-AF65-F5344CB8AC3E}">
        <p14:creationId xmlns:p14="http://schemas.microsoft.com/office/powerpoint/2010/main" val="2128186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9199" y="627019"/>
            <a:ext cx="6909351" cy="520753"/>
          </a:xfrm>
        </p:spPr>
        <p:txBody>
          <a:bodyPr>
            <a:normAutofit/>
          </a:bodyPr>
          <a:lstStyle/>
          <a:p>
            <a:r>
              <a:rPr lang="en-IN" sz="2800" b="1" dirty="0">
                <a:solidFill>
                  <a:schemeClr val="accent2"/>
                </a:solidFill>
                <a:latin typeface="Gill Sans MT" panose="020B0502020104020203" pitchFamily="34" charset="0"/>
                <a:cs typeface="Arial" panose="020B0604020202020204" pitchFamily="34" charset="0"/>
              </a:rPr>
              <a:t>Student Support at SCI</a:t>
            </a:r>
          </a:p>
        </p:txBody>
      </p:sp>
      <p:sp>
        <p:nvSpPr>
          <p:cNvPr id="3" name="Content Placeholder 2"/>
          <p:cNvSpPr>
            <a:spLocks noGrp="1"/>
          </p:cNvSpPr>
          <p:nvPr>
            <p:ph idx="1"/>
          </p:nvPr>
        </p:nvSpPr>
        <p:spPr>
          <a:xfrm>
            <a:off x="5029199" y="1352939"/>
            <a:ext cx="6565899" cy="4684067"/>
          </a:xfrm>
        </p:spPr>
        <p:txBody>
          <a:bodyPr>
            <a:noAutofit/>
          </a:bodyPr>
          <a:lstStyle/>
          <a:p>
            <a:pPr marL="0" indent="0" algn="just">
              <a:spcBef>
                <a:spcPts val="600"/>
              </a:spcBef>
              <a:spcAft>
                <a:spcPts val="600"/>
              </a:spcAft>
              <a:buClr>
                <a:srgbClr val="7030A0"/>
              </a:buClr>
              <a:buNone/>
            </a:pPr>
            <a:r>
              <a:rPr lang="en-US" sz="1600" dirty="0">
                <a:latin typeface="Gill Sans MT" panose="020B0502020104020203" pitchFamily="34" charset="0"/>
                <a:cs typeface="Arial" panose="020B0604020202020204" pitchFamily="34" charset="0"/>
              </a:rPr>
              <a:t>To facilitate a positive and successful transition for students and promote their well-being, SCI currently offers the following support services:</a:t>
            </a:r>
          </a:p>
          <a:p>
            <a:pPr algn="just">
              <a:spcBef>
                <a:spcPts val="600"/>
              </a:spcBef>
              <a:spcAft>
                <a:spcPts val="600"/>
              </a:spcAft>
              <a:buClr>
                <a:srgbClr val="7030A0"/>
              </a:buClr>
              <a:buFont typeface="Wingdings" panose="05000000000000000000" pitchFamily="2" charset="2"/>
              <a:buChar char="§"/>
            </a:pPr>
            <a:r>
              <a:rPr lang="en-US" sz="1600" dirty="0">
                <a:latin typeface="Gill Sans MT" panose="020B0502020104020203" pitchFamily="34" charset="0"/>
                <a:cs typeface="Arial" panose="020B0604020202020204" pitchFamily="34" charset="0"/>
              </a:rPr>
              <a:t> Administrative/Academic Support;</a:t>
            </a:r>
          </a:p>
          <a:p>
            <a:pPr algn="just">
              <a:spcBef>
                <a:spcPts val="600"/>
              </a:spcBef>
              <a:spcAft>
                <a:spcPts val="600"/>
              </a:spcAft>
              <a:buClr>
                <a:srgbClr val="7030A0"/>
              </a:buClr>
              <a:buFont typeface="Wingdings" panose="05000000000000000000" pitchFamily="2" charset="2"/>
              <a:buChar char="§"/>
            </a:pPr>
            <a:r>
              <a:rPr lang="en-US" sz="1600" dirty="0">
                <a:latin typeface="Gill Sans MT" panose="020B0502020104020203" pitchFamily="34" charset="0"/>
                <a:cs typeface="Arial" panose="020B0604020202020204" pitchFamily="34" charset="0"/>
              </a:rPr>
              <a:t>Aboriginal and Torres Strait Islander Student Support;</a:t>
            </a:r>
          </a:p>
          <a:p>
            <a:pPr algn="just">
              <a:spcBef>
                <a:spcPts val="600"/>
              </a:spcBef>
              <a:spcAft>
                <a:spcPts val="600"/>
              </a:spcAft>
              <a:buClr>
                <a:srgbClr val="7030A0"/>
              </a:buClr>
              <a:buFont typeface="Wingdings" panose="05000000000000000000" pitchFamily="2" charset="2"/>
              <a:buChar char="§"/>
            </a:pPr>
            <a:r>
              <a:rPr lang="en-US" sz="1600" dirty="0">
                <a:latin typeface="Gill Sans MT" panose="020B0502020104020203" pitchFamily="34" charset="0"/>
                <a:cs typeface="Arial" panose="020B0604020202020204" pitchFamily="34" charset="0"/>
              </a:rPr>
              <a:t>Academic and Career Consultation;</a:t>
            </a:r>
          </a:p>
          <a:p>
            <a:pPr algn="just">
              <a:spcBef>
                <a:spcPts val="600"/>
              </a:spcBef>
              <a:spcAft>
                <a:spcPts val="600"/>
              </a:spcAft>
              <a:buClr>
                <a:srgbClr val="7030A0"/>
              </a:buClr>
              <a:buFont typeface="Wingdings" panose="05000000000000000000" pitchFamily="2" charset="2"/>
              <a:buChar char="§"/>
            </a:pPr>
            <a:r>
              <a:rPr lang="en-US" sz="1600" dirty="0">
                <a:latin typeface="Gill Sans MT" panose="020B0502020104020203" pitchFamily="34" charset="0"/>
                <a:cs typeface="Arial" panose="020B0604020202020204" pitchFamily="34" charset="0"/>
              </a:rPr>
              <a:t>Health and/or Disability Services Support;</a:t>
            </a:r>
          </a:p>
          <a:p>
            <a:pPr algn="just">
              <a:spcBef>
                <a:spcPts val="600"/>
              </a:spcBef>
              <a:spcAft>
                <a:spcPts val="600"/>
              </a:spcAft>
              <a:buClr>
                <a:srgbClr val="7030A0"/>
              </a:buClr>
              <a:buFont typeface="Wingdings" panose="05000000000000000000" pitchFamily="2" charset="2"/>
              <a:buChar char="§"/>
            </a:pPr>
            <a:r>
              <a:rPr lang="en-US" sz="1600" dirty="0">
                <a:latin typeface="Gill Sans MT" panose="020B0502020104020203" pitchFamily="34" charset="0"/>
                <a:cs typeface="Arial" panose="020B0604020202020204" pitchFamily="34" charset="0"/>
              </a:rPr>
              <a:t>Mental Health &amp; wellbeing</a:t>
            </a:r>
          </a:p>
          <a:p>
            <a:pPr algn="just">
              <a:spcBef>
                <a:spcPts val="600"/>
              </a:spcBef>
              <a:spcAft>
                <a:spcPts val="600"/>
              </a:spcAft>
              <a:buClr>
                <a:srgbClr val="7030A0"/>
              </a:buClr>
              <a:buFont typeface="Wingdings" panose="05000000000000000000" pitchFamily="2" charset="2"/>
              <a:buChar char="§"/>
            </a:pPr>
            <a:r>
              <a:rPr lang="en-US" sz="1600" dirty="0">
                <a:latin typeface="Gill Sans MT" panose="020B0502020104020203" pitchFamily="34" charset="0"/>
                <a:cs typeface="Arial" panose="020B0604020202020204" pitchFamily="34" charset="0"/>
              </a:rPr>
              <a:t>Support for ‘At-Risk’ Students;</a:t>
            </a:r>
          </a:p>
          <a:p>
            <a:pPr algn="just">
              <a:spcBef>
                <a:spcPts val="600"/>
              </a:spcBef>
              <a:spcAft>
                <a:spcPts val="600"/>
              </a:spcAft>
              <a:buClr>
                <a:srgbClr val="7030A0"/>
              </a:buClr>
              <a:buFont typeface="Wingdings" panose="05000000000000000000" pitchFamily="2" charset="2"/>
              <a:buChar char="§"/>
            </a:pPr>
            <a:r>
              <a:rPr lang="en-US" sz="1600" dirty="0">
                <a:latin typeface="Gill Sans MT" panose="020B0502020104020203" pitchFamily="34" charset="0"/>
                <a:cs typeface="Arial" panose="020B0604020202020204" pitchFamily="34" charset="0"/>
              </a:rPr>
              <a:t>English Language Support;</a:t>
            </a:r>
          </a:p>
          <a:p>
            <a:pPr algn="just">
              <a:spcBef>
                <a:spcPts val="600"/>
              </a:spcBef>
              <a:spcAft>
                <a:spcPts val="600"/>
              </a:spcAft>
              <a:buClr>
                <a:srgbClr val="7030A0"/>
              </a:buClr>
              <a:buFont typeface="Wingdings" panose="05000000000000000000" pitchFamily="2" charset="2"/>
              <a:buChar char="§"/>
            </a:pPr>
            <a:r>
              <a:rPr lang="en-US" sz="1600" dirty="0">
                <a:latin typeface="Gill Sans MT" panose="020B0502020104020203" pitchFamily="34" charset="0"/>
                <a:cs typeface="Arial" panose="020B0604020202020204" pitchFamily="34" charset="0"/>
              </a:rPr>
              <a:t>Academic Counselling Sessions;</a:t>
            </a:r>
          </a:p>
          <a:p>
            <a:pPr algn="just">
              <a:spcBef>
                <a:spcPts val="600"/>
              </a:spcBef>
              <a:spcAft>
                <a:spcPts val="600"/>
              </a:spcAft>
              <a:buClr>
                <a:srgbClr val="7030A0"/>
              </a:buClr>
              <a:buFont typeface="Wingdings" panose="05000000000000000000" pitchFamily="2" charset="2"/>
              <a:buChar char="§"/>
            </a:pPr>
            <a:r>
              <a:rPr lang="en-US" sz="1600" dirty="0">
                <a:latin typeface="Gill Sans MT" panose="020B0502020104020203" pitchFamily="34" charset="0"/>
                <a:cs typeface="Arial" panose="020B0604020202020204" pitchFamily="34" charset="0"/>
              </a:rPr>
              <a:t>Learning Support Sessions;</a:t>
            </a:r>
          </a:p>
          <a:p>
            <a:pPr algn="just">
              <a:spcBef>
                <a:spcPts val="600"/>
              </a:spcBef>
              <a:spcAft>
                <a:spcPts val="600"/>
              </a:spcAft>
              <a:buClr>
                <a:srgbClr val="7030A0"/>
              </a:buClr>
              <a:buFont typeface="Wingdings" panose="05000000000000000000" pitchFamily="2" charset="2"/>
              <a:buChar char="§"/>
            </a:pPr>
            <a:r>
              <a:rPr lang="en-US" sz="1600" dirty="0">
                <a:latin typeface="Gill Sans MT" panose="020B0502020104020203" pitchFamily="34" charset="0"/>
                <a:cs typeface="Arial" panose="020B0604020202020204" pitchFamily="34" charset="0"/>
              </a:rPr>
              <a:t>For details, please refer to policies on SCI website </a:t>
            </a:r>
            <a:r>
              <a:rPr lang="en-AU" sz="1600" b="0" i="0" u="sng" strike="noStrike" baseline="0" dirty="0">
                <a:solidFill>
                  <a:schemeClr val="tx1">
                    <a:lumMod val="50000"/>
                  </a:schemeClr>
                </a:solidFill>
                <a:latin typeface="Gill Sans MT" panose="020B0502020104020203" pitchFamily="34" charset="0"/>
                <a:hlinkClick r:id="rId3">
                  <a:extLst>
                    <a:ext uri="{A12FA001-AC4F-418D-AE19-62706E023703}">
                      <ahyp:hlinkClr xmlns:ahyp="http://schemas.microsoft.com/office/drawing/2018/hyperlinkcolor" val="tx"/>
                    </a:ext>
                  </a:extLst>
                </a:hlinkClick>
              </a:rPr>
              <a:t>sci.edu.au  </a:t>
            </a:r>
            <a:endParaRPr lang="en-US" sz="1600" dirty="0">
              <a:solidFill>
                <a:schemeClr val="tx1">
                  <a:lumMod val="50000"/>
                </a:schemeClr>
              </a:solidFill>
              <a:latin typeface="Gill Sans MT" panose="020B0502020104020203" pitchFamily="34" charset="0"/>
              <a:cs typeface="Arial" panose="020B0604020202020204" pitchFamily="34" charset="0"/>
            </a:endParaRPr>
          </a:p>
        </p:txBody>
      </p:sp>
      <p:pic>
        <p:nvPicPr>
          <p:cNvPr id="4100" name="Picture 4" descr="How High School Counselors Can Help Students, Parents - US News">
            <a:extLst>
              <a:ext uri="{FF2B5EF4-FFF2-40B4-BE49-F238E27FC236}">
                <a16:creationId xmlns:a16="http://schemas.microsoft.com/office/drawing/2014/main" id="{D1F235E4-E7F2-4AAF-9F22-77F17B4F64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27" r="30930" b="-1"/>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793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CEDBC-7BC2-F9D6-D59D-F5F95361982B}"/>
              </a:ext>
            </a:extLst>
          </p:cNvPr>
          <p:cNvSpPr>
            <a:spLocks noGrp="1"/>
          </p:cNvSpPr>
          <p:nvPr>
            <p:ph type="title"/>
          </p:nvPr>
        </p:nvSpPr>
        <p:spPr/>
        <p:txBody>
          <a:bodyPr/>
          <a:lstStyle/>
          <a:p>
            <a:r>
              <a:rPr lang="en-US" dirty="0">
                <a:latin typeface="Gill Sans MT" panose="020B0502020104020203" pitchFamily="34" charset="0"/>
              </a:rPr>
              <a:t>Wellbeing Support</a:t>
            </a:r>
            <a:endParaRPr lang="en-AU" dirty="0">
              <a:latin typeface="Gill Sans MT" panose="020B0502020104020203" pitchFamily="34" charset="0"/>
            </a:endParaRPr>
          </a:p>
        </p:txBody>
      </p:sp>
      <p:sp>
        <p:nvSpPr>
          <p:cNvPr id="3" name="Content Placeholder 2">
            <a:extLst>
              <a:ext uri="{FF2B5EF4-FFF2-40B4-BE49-F238E27FC236}">
                <a16:creationId xmlns:a16="http://schemas.microsoft.com/office/drawing/2014/main" id="{C8625DCB-9D25-120F-A20A-71B32C9079C1}"/>
              </a:ext>
            </a:extLst>
          </p:cNvPr>
          <p:cNvSpPr>
            <a:spLocks noGrp="1"/>
          </p:cNvSpPr>
          <p:nvPr>
            <p:ph idx="1"/>
          </p:nvPr>
        </p:nvSpPr>
        <p:spPr>
          <a:xfrm>
            <a:off x="1226127" y="1818409"/>
            <a:ext cx="10099964" cy="3803073"/>
          </a:xfrm>
        </p:spPr>
        <p:txBody>
          <a:bodyPr>
            <a:normAutofit/>
          </a:bodyPr>
          <a:lstStyle/>
          <a:p>
            <a:pPr marL="0" indent="0">
              <a:buNone/>
            </a:pPr>
            <a:r>
              <a:rPr lang="en-US" dirty="0">
                <a:latin typeface="Gill Sans MT" panose="020B0502020104020203" pitchFamily="34" charset="0"/>
              </a:rPr>
              <a:t>Sexual Harassment and Assault Policy and Procedure</a:t>
            </a:r>
          </a:p>
          <a:p>
            <a:pPr marL="0" indent="0">
              <a:buNone/>
            </a:pPr>
            <a:r>
              <a:rPr lang="en-US" sz="2000" dirty="0">
                <a:latin typeface="Gill Sans MT" panose="020B0502020104020203" pitchFamily="34" charset="0"/>
              </a:rPr>
              <a:t>Link – </a:t>
            </a:r>
            <a:r>
              <a:rPr lang="en-US" sz="2000" dirty="0">
                <a:latin typeface="Gill Sans MT" panose="020B0502020104020203" pitchFamily="34" charset="0"/>
                <a:hlinkClick r:id="rId2"/>
              </a:rPr>
              <a:t>https://sci.edu.au/download/sexual-harassment-policy-and-procedure_v1-1/?wpdmdl=8081&amp;refresh=69854937d2abb1770342711</a:t>
            </a:r>
            <a:endParaRPr lang="en-US" sz="2000" dirty="0">
              <a:latin typeface="Gill Sans MT" panose="020B0502020104020203" pitchFamily="34" charset="0"/>
            </a:endParaRPr>
          </a:p>
          <a:p>
            <a:pPr marL="0" indent="0">
              <a:buNone/>
            </a:pPr>
            <a:endParaRPr lang="en-US" dirty="0">
              <a:latin typeface="Gill Sans MT" panose="020B0502020104020203" pitchFamily="34" charset="0"/>
            </a:endParaRPr>
          </a:p>
          <a:p>
            <a:pPr marL="0" indent="0">
              <a:buNone/>
            </a:pPr>
            <a:r>
              <a:rPr lang="en-US" dirty="0">
                <a:latin typeface="Gill Sans MT" panose="020B0502020104020203" pitchFamily="34" charset="0"/>
              </a:rPr>
              <a:t>SCI’s Wellbeing Support – We Hear You!</a:t>
            </a:r>
          </a:p>
          <a:p>
            <a:pPr marL="0" indent="0">
              <a:buNone/>
            </a:pPr>
            <a:r>
              <a:rPr lang="en-US" sz="2000" dirty="0">
                <a:latin typeface="Gill Sans MT" panose="020B0502020104020203" pitchFamily="34" charset="0"/>
              </a:rPr>
              <a:t>Link - </a:t>
            </a:r>
            <a:r>
              <a:rPr lang="en-US" sz="2000" dirty="0">
                <a:latin typeface="Gill Sans MT" panose="020B0502020104020203" pitchFamily="34" charset="0"/>
                <a:hlinkClick r:id="rId3"/>
              </a:rPr>
              <a:t>https://sci.edu.au/wellbeing-support-we-hear-you/</a:t>
            </a:r>
            <a:endParaRPr lang="en-AU" sz="2000" dirty="0">
              <a:latin typeface="Gill Sans MT" panose="020B0502020104020203" pitchFamily="34" charset="0"/>
            </a:endParaRPr>
          </a:p>
        </p:txBody>
      </p:sp>
      <p:sp>
        <p:nvSpPr>
          <p:cNvPr id="4" name="Slide Number Placeholder 3">
            <a:extLst>
              <a:ext uri="{FF2B5EF4-FFF2-40B4-BE49-F238E27FC236}">
                <a16:creationId xmlns:a16="http://schemas.microsoft.com/office/drawing/2014/main" id="{E39C16E3-E5DC-8929-7954-EC44319434C4}"/>
              </a:ext>
            </a:extLst>
          </p:cNvPr>
          <p:cNvSpPr>
            <a:spLocks noGrp="1"/>
          </p:cNvSpPr>
          <p:nvPr>
            <p:ph type="sldNum" sz="quarter" idx="12"/>
          </p:nvPr>
        </p:nvSpPr>
        <p:spPr/>
        <p:txBody>
          <a:bodyPr/>
          <a:lstStyle/>
          <a:p>
            <a:fld id="{B969366F-773D-4535-82B2-4F1A1A010189}" type="slidenum">
              <a:rPr lang="en-AU" smtClean="0"/>
              <a:t>28</a:t>
            </a:fld>
            <a:endParaRPr lang="en-AU"/>
          </a:p>
        </p:txBody>
      </p:sp>
    </p:spTree>
    <p:extLst>
      <p:ext uri="{BB962C8B-B14F-4D97-AF65-F5344CB8AC3E}">
        <p14:creationId xmlns:p14="http://schemas.microsoft.com/office/powerpoint/2010/main" val="109436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 up of a piece of paper&#10;&#10;Description automatically generated">
            <a:extLst>
              <a:ext uri="{FF2B5EF4-FFF2-40B4-BE49-F238E27FC236}">
                <a16:creationId xmlns:a16="http://schemas.microsoft.com/office/drawing/2014/main" id="{6DF47AEF-9BC4-4985-B2A4-AE18F4DD213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351" r="4351"/>
          <a:stretch/>
        </p:blipFill>
        <p:spPr>
          <a:noFill/>
        </p:spPr>
      </p:pic>
      <p:sp>
        <p:nvSpPr>
          <p:cNvPr id="4" name="Title 3">
            <a:extLst>
              <a:ext uri="{FF2B5EF4-FFF2-40B4-BE49-F238E27FC236}">
                <a16:creationId xmlns:a16="http://schemas.microsoft.com/office/drawing/2014/main" id="{E17E785F-5E5D-46FB-B571-438446842064}"/>
              </a:ext>
            </a:extLst>
          </p:cNvPr>
          <p:cNvSpPr>
            <a:spLocks noGrp="1"/>
          </p:cNvSpPr>
          <p:nvPr>
            <p:ph type="title"/>
          </p:nvPr>
        </p:nvSpPr>
        <p:spPr>
          <a:xfrm>
            <a:off x="4794644" y="5214409"/>
            <a:ext cx="7299618" cy="1440000"/>
          </a:xfrm>
        </p:spPr>
        <p:txBody>
          <a:bodyPr anchor="ctr">
            <a:normAutofit/>
          </a:bodyPr>
          <a:lstStyle/>
          <a:p>
            <a:r>
              <a:rPr lang="en-US" sz="4400">
                <a:latin typeface="Gill Sans MT" panose="020B0502020104020203" pitchFamily="34" charset="0"/>
              </a:rPr>
              <a:t>Policies &amp; Procedures</a:t>
            </a:r>
          </a:p>
        </p:txBody>
      </p:sp>
    </p:spTree>
    <p:extLst>
      <p:ext uri="{BB962C8B-B14F-4D97-AF65-F5344CB8AC3E}">
        <p14:creationId xmlns:p14="http://schemas.microsoft.com/office/powerpoint/2010/main" val="3035830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A4CA4E7F-F873-45B1-8B68-EC272082C273}"/>
              </a:ext>
            </a:extLst>
          </p:cNvPr>
          <p:cNvSpPr>
            <a:spLocks noGrp="1"/>
          </p:cNvSpPr>
          <p:nvPr>
            <p:ph type="title"/>
          </p:nvPr>
        </p:nvSpPr>
        <p:spPr>
          <a:xfrm>
            <a:off x="371476" y="260351"/>
            <a:ext cx="5495926" cy="2138362"/>
          </a:xfrm>
        </p:spPr>
        <p:txBody>
          <a:bodyPr wrap="square" anchor="b">
            <a:normAutofit fontScale="90000"/>
          </a:bodyPr>
          <a:lstStyle/>
          <a:p>
            <a:r>
              <a:rPr lang="en-AU" altLang="en-US" sz="3800" dirty="0">
                <a:effectLst>
                  <a:outerShdw blurRad="38100" dist="38100" dir="2700000" algn="tl">
                    <a:srgbClr val="000000">
                      <a:alpha val="43137"/>
                    </a:srgbClr>
                  </a:outerShdw>
                </a:effectLst>
                <a:latin typeface="Gill Sans MT" panose="020B0502020104020203" pitchFamily="34" charset="0"/>
              </a:rPr>
              <a:t>Welcome to </a:t>
            </a:r>
            <a:br>
              <a:rPr lang="en-AU" altLang="en-US" sz="3800" dirty="0">
                <a:effectLst>
                  <a:outerShdw blurRad="38100" dist="38100" dir="2700000" algn="tl">
                    <a:srgbClr val="000000">
                      <a:alpha val="43137"/>
                    </a:srgbClr>
                  </a:outerShdw>
                </a:effectLst>
                <a:latin typeface="Gill Sans MT" panose="020B0502020104020203" pitchFamily="34" charset="0"/>
              </a:rPr>
            </a:br>
            <a:r>
              <a:rPr lang="en-AU" altLang="en-US" sz="3800" dirty="0">
                <a:effectLst>
                  <a:outerShdw blurRad="38100" dist="38100" dir="2700000" algn="tl">
                    <a:srgbClr val="000000">
                      <a:alpha val="43137"/>
                    </a:srgbClr>
                  </a:outerShdw>
                </a:effectLst>
                <a:latin typeface="Gill Sans MT" panose="020B0502020104020203" pitchFamily="34" charset="0"/>
              </a:rPr>
              <a:t>Southern Cross Institute</a:t>
            </a:r>
            <a:br>
              <a:rPr lang="en-AU" altLang="en-US" sz="3800" dirty="0">
                <a:effectLst>
                  <a:outerShdw blurRad="38100" dist="38100" dir="2700000" algn="tl">
                    <a:srgbClr val="000000">
                      <a:alpha val="43137"/>
                    </a:srgbClr>
                  </a:outerShdw>
                </a:effectLst>
                <a:latin typeface="Gill Sans MT" panose="020B0502020104020203" pitchFamily="34" charset="0"/>
              </a:rPr>
            </a:br>
            <a:r>
              <a:rPr lang="en-AU" altLang="en-US" sz="3800" dirty="0">
                <a:effectLst>
                  <a:outerShdw blurRad="38100" dist="38100" dir="2700000" algn="tl">
                    <a:srgbClr val="000000">
                      <a:alpha val="43137"/>
                    </a:srgbClr>
                  </a:outerShdw>
                </a:effectLst>
                <a:latin typeface="Gill Sans MT" panose="020B0502020104020203" pitchFamily="34" charset="0"/>
              </a:rPr>
              <a:t>(SCI)</a:t>
            </a:r>
            <a:endParaRPr lang="en-US" sz="3800" dirty="0">
              <a:latin typeface="Gill Sans MT" panose="020B0502020104020203" pitchFamily="34" charset="0"/>
            </a:endParaRPr>
          </a:p>
        </p:txBody>
      </p:sp>
      <p:sp>
        <p:nvSpPr>
          <p:cNvPr id="13" name="Subtitle 3">
            <a:extLst>
              <a:ext uri="{FF2B5EF4-FFF2-40B4-BE49-F238E27FC236}">
                <a16:creationId xmlns:a16="http://schemas.microsoft.com/office/drawing/2014/main" id="{A07F70AA-5EDB-4A9A-8DAC-A1728053FDF9}"/>
              </a:ext>
            </a:extLst>
          </p:cNvPr>
          <p:cNvSpPr>
            <a:spLocks noGrp="1"/>
          </p:cNvSpPr>
          <p:nvPr>
            <p:ph type="body" idx="1"/>
          </p:nvPr>
        </p:nvSpPr>
        <p:spPr>
          <a:xfrm>
            <a:off x="371475" y="3256908"/>
            <a:ext cx="5495926" cy="2920055"/>
          </a:xfrm>
        </p:spPr>
        <p:txBody>
          <a:bodyPr wrap="square" anchor="t">
            <a:normAutofit/>
          </a:bodyPr>
          <a:lstStyle/>
          <a:p>
            <a:pPr marL="101600" indent="0">
              <a:buNone/>
            </a:pPr>
            <a:r>
              <a:rPr lang="en-AU" altLang="en-US" b="1" dirty="0">
                <a:effectLst>
                  <a:outerShdw blurRad="38100" dist="38100" dir="2700000" algn="tl">
                    <a:srgbClr val="000000">
                      <a:alpha val="43137"/>
                    </a:srgbClr>
                  </a:outerShdw>
                </a:effectLst>
                <a:latin typeface="Gill Sans MT" panose="020B0502020104020203" pitchFamily="34" charset="0"/>
              </a:rPr>
              <a:t>New Student Orientation</a:t>
            </a:r>
          </a:p>
          <a:p>
            <a:pPr marL="101600" indent="0">
              <a:buNone/>
            </a:pPr>
            <a:r>
              <a:rPr lang="en-AU" altLang="en-US" b="1" dirty="0">
                <a:effectLst>
                  <a:outerShdw blurRad="38100" dist="38100" dir="2700000" algn="tl">
                    <a:srgbClr val="000000">
                      <a:alpha val="43137"/>
                    </a:srgbClr>
                  </a:outerShdw>
                </a:effectLst>
                <a:latin typeface="Gill Sans MT" panose="020B0502020104020203" pitchFamily="34" charset="0"/>
              </a:rPr>
              <a:t>Semester 2, 2026</a:t>
            </a:r>
          </a:p>
          <a:p>
            <a:pPr marL="101600" indent="0">
              <a:buNone/>
            </a:pPr>
            <a:r>
              <a:rPr lang="en-AU" altLang="en-US" b="1" dirty="0">
                <a:effectLst>
                  <a:outerShdw blurRad="38100" dist="38100" dir="2700000" algn="tl">
                    <a:srgbClr val="000000">
                      <a:alpha val="43137"/>
                    </a:srgbClr>
                  </a:outerShdw>
                </a:effectLst>
                <a:latin typeface="Gill Sans MT" panose="020B0502020104020203" pitchFamily="34" charset="0"/>
              </a:rPr>
              <a:t>29 June 2026</a:t>
            </a:r>
            <a:endParaRPr lang="en-US" dirty="0">
              <a:latin typeface="Gill Sans MT" panose="020B0502020104020203" pitchFamily="34" charset="0"/>
            </a:endParaRPr>
          </a:p>
          <a:p>
            <a:pPr marL="101600" indent="0">
              <a:buNone/>
            </a:pPr>
            <a:endParaRPr lang="en-US" dirty="0"/>
          </a:p>
        </p:txBody>
      </p:sp>
      <p:sp>
        <p:nvSpPr>
          <p:cNvPr id="19" name="Slide Number Placeholder 3">
            <a:extLst>
              <a:ext uri="{FF2B5EF4-FFF2-40B4-BE49-F238E27FC236}">
                <a16:creationId xmlns:a16="http://schemas.microsoft.com/office/drawing/2014/main" id="{97AEB0CC-2295-4082-AF3D-16CD3782A141}"/>
              </a:ext>
            </a:extLst>
          </p:cNvPr>
          <p:cNvSpPr>
            <a:spLocks noGrp="1"/>
          </p:cNvSpPr>
          <p:nvPr>
            <p:ph type="sldNum" idx="12"/>
          </p:nvPr>
        </p:nvSpPr>
        <p:spPr>
          <a:xfrm>
            <a:off x="11518900" y="6581978"/>
            <a:ext cx="373062" cy="206104"/>
          </a:xfrm>
        </p:spPr>
        <p:txBody>
          <a:bodyPr wrap="square" anchor="ctr">
            <a:normAutofit lnSpcReduction="10000"/>
          </a:bodyPr>
          <a:lstStyle/>
          <a:p>
            <a:pPr marL="0" lvl="0" indent="0" rtl="0">
              <a:lnSpc>
                <a:spcPct val="90000"/>
              </a:lnSpc>
              <a:spcBef>
                <a:spcPts val="0"/>
              </a:spcBef>
              <a:spcAft>
                <a:spcPts val="600"/>
              </a:spcAft>
              <a:buNone/>
            </a:pPr>
            <a:fld id="{00000000-1234-1234-1234-123412341234}" type="slidenum">
              <a:rPr lang="en-US" sz="300"/>
              <a:pPr marL="0" lvl="0" indent="0" rtl="0">
                <a:lnSpc>
                  <a:spcPct val="90000"/>
                </a:lnSpc>
                <a:spcBef>
                  <a:spcPts val="0"/>
                </a:spcBef>
                <a:spcAft>
                  <a:spcPts val="600"/>
                </a:spcAft>
                <a:buNone/>
              </a:pPr>
              <a:t>3</a:t>
            </a:fld>
            <a:endParaRPr lang="en-US" sz="300"/>
          </a:p>
        </p:txBody>
      </p:sp>
      <p:pic>
        <p:nvPicPr>
          <p:cNvPr id="2" name="Picture 1">
            <a:extLst>
              <a:ext uri="{FF2B5EF4-FFF2-40B4-BE49-F238E27FC236}">
                <a16:creationId xmlns:a16="http://schemas.microsoft.com/office/drawing/2014/main" id="{0B1F33C3-6154-5486-C424-DA344F257D44}"/>
              </a:ext>
            </a:extLst>
          </p:cNvPr>
          <p:cNvPicPr>
            <a:picLocks noChangeAspect="1"/>
          </p:cNvPicPr>
          <p:nvPr/>
        </p:nvPicPr>
        <p:blipFill>
          <a:blip r:embed="rId2"/>
          <a:srcRect r="6370"/>
          <a:stretch>
            <a:fillRect/>
          </a:stretch>
        </p:blipFill>
        <p:spPr>
          <a:xfrm>
            <a:off x="9191224" y="637283"/>
            <a:ext cx="2692800" cy="2782540"/>
          </a:xfrm>
          <a:prstGeom prst="rect">
            <a:avLst/>
          </a:prstGeom>
          <a:noFill/>
          <a:ln>
            <a:noFill/>
          </a:ln>
        </p:spPr>
      </p:pic>
      <p:pic>
        <p:nvPicPr>
          <p:cNvPr id="1026" name="Picture 2">
            <a:extLst>
              <a:ext uri="{FF2B5EF4-FFF2-40B4-BE49-F238E27FC236}">
                <a16:creationId xmlns:a16="http://schemas.microsoft.com/office/drawing/2014/main" id="{C8AE8F5E-04D6-842F-968F-AF8259662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72" r="22492" b="-2"/>
          <a:stretch>
            <a:fillRect/>
          </a:stretch>
        </p:blipFill>
        <p:spPr bwMode="auto">
          <a:xfrm>
            <a:off x="6498424" y="3430043"/>
            <a:ext cx="2692800" cy="2772320"/>
          </a:xfrm>
          <a:prstGeom prst="rect">
            <a:avLst/>
          </a:prstGeom>
          <a:noFill/>
          <a:ln>
            <a:noFill/>
          </a:ln>
        </p:spPr>
      </p:pic>
      <p:sp>
        <p:nvSpPr>
          <p:cNvPr id="4" name="Slide Number Placeholder 3" hidden="1">
            <a:extLst>
              <a:ext uri="{FF2B5EF4-FFF2-40B4-BE49-F238E27FC236}">
                <a16:creationId xmlns:a16="http://schemas.microsoft.com/office/drawing/2014/main" id="{7040FBBA-584C-4A9C-AD8F-3E0EA6E15904}"/>
              </a:ext>
            </a:extLst>
          </p:cNvPr>
          <p:cNvSpPr>
            <a:spLocks noGrp="1"/>
          </p:cNvSpPr>
          <p:nvPr>
            <p:ph type="sldNum" idx="4294967295"/>
          </p:nvPr>
        </p:nvSpPr>
        <p:spPr>
          <a:xfrm>
            <a:off x="11518900" y="6581978"/>
            <a:ext cx="373062" cy="206104"/>
          </a:xfrm>
        </p:spPr>
        <p:txBody>
          <a:bodyPr/>
          <a:lstStyle/>
          <a:p>
            <a:pPr marL="0" lvl="0" indent="0" algn="r" rtl="0">
              <a:spcBef>
                <a:spcPts val="0"/>
              </a:spcBef>
              <a:spcAft>
                <a:spcPts val="600"/>
              </a:spcAft>
              <a:buNone/>
            </a:pPr>
            <a:fld id="{00000000-1234-1234-1234-123412341234}" type="slidenum">
              <a:rPr lang="en-US" smtClean="0"/>
              <a:pPr marL="0" lvl="0" indent="0" algn="r" rtl="0">
                <a:spcBef>
                  <a:spcPts val="0"/>
                </a:spcBef>
                <a:spcAft>
                  <a:spcPts val="600"/>
                </a:spcAft>
                <a:buNone/>
              </a:pPr>
              <a:t>3</a:t>
            </a:fld>
            <a:endParaRPr lang="en-US"/>
          </a:p>
        </p:txBody>
      </p:sp>
    </p:spTree>
    <p:extLst>
      <p:ext uri="{BB962C8B-B14F-4D97-AF65-F5344CB8AC3E}">
        <p14:creationId xmlns:p14="http://schemas.microsoft.com/office/powerpoint/2010/main" val="546216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1E8F068-6DB5-471A-9F76-E7B91BCBCEE8}"/>
              </a:ext>
            </a:extLst>
          </p:cNvPr>
          <p:cNvPicPr>
            <a:picLocks noGrp="1" noChangeAspect="1"/>
          </p:cNvPicPr>
          <p:nvPr>
            <p:ph type="pic" sz="quarter" idx="10"/>
          </p:nvPr>
        </p:nvPicPr>
        <p:blipFill rotWithShape="1">
          <a:blip r:embed="rId2"/>
          <a:srcRect t="25129" b="3682"/>
          <a:stretch/>
        </p:blipFill>
        <p:spPr>
          <a:xfrm>
            <a:off x="20" y="10"/>
            <a:ext cx="12191980" cy="4448165"/>
          </a:xfrm>
          <a:prstGeom prst="rect">
            <a:avLst/>
          </a:prstGeom>
          <a:noFill/>
        </p:spPr>
      </p:pic>
      <p:sp>
        <p:nvSpPr>
          <p:cNvPr id="13" name="Rectangle 8">
            <a:extLst>
              <a:ext uri="{FF2B5EF4-FFF2-40B4-BE49-F238E27FC236}">
                <a16:creationId xmlns:a16="http://schemas.microsoft.com/office/drawing/2014/main" id="{425525ED-1F26-459A-9923-2C3C5DE515B2}"/>
              </a:ext>
            </a:extLst>
          </p:cNvPr>
          <p:cNvSpPr>
            <a:spLocks noGrp="1" noChangeArrowheads="1"/>
          </p:cNvSpPr>
          <p:nvPr>
            <p:ph type="subTitle" idx="1"/>
          </p:nvPr>
        </p:nvSpPr>
        <p:spPr bwMode="auto">
          <a:xfrm>
            <a:off x="426524" y="4781174"/>
            <a:ext cx="4538055"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AU" altLang="en-US" sz="2400" b="1" i="0" u="none" strike="noStrike" kern="1200" cap="none" spc="0" normalizeH="0" baseline="0" noProof="0" dirty="0">
                <a:ln>
                  <a:noFill/>
                </a:ln>
                <a:solidFill>
                  <a:schemeClr val="bg1"/>
                </a:solidFill>
                <a:effectLst/>
                <a:uLnTx/>
                <a:uFillTx/>
                <a:latin typeface="Gill Sans MT" panose="020B0502020104020203" pitchFamily="34" charset="0"/>
                <a:ea typeface="Calibri" panose="020F0502020204030204" pitchFamily="34" charset="0"/>
                <a:cs typeface="Arial" panose="020B0604020202020204" pitchFamily="34" charset="0"/>
              </a:rPr>
              <a:t>SCI Student Handbook</a:t>
            </a:r>
            <a:endParaRPr kumimoji="0" lang="en-AU" altLang="en-US" sz="6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endParaRPr>
          </a:p>
          <a:p>
            <a:pPr algn="just">
              <a:lnSpc>
                <a:spcPct val="100000"/>
              </a:lnSpc>
              <a:spcBef>
                <a:spcPts val="0"/>
              </a:spcBef>
              <a:spcAft>
                <a:spcPts val="600"/>
              </a:spcAft>
              <a:defRPr/>
            </a:pPr>
            <a:r>
              <a:rPr lang="en-US" sz="1400" b="0" i="0" u="none" strike="noStrike" baseline="0" dirty="0">
                <a:solidFill>
                  <a:schemeClr val="bg2"/>
                </a:solidFill>
                <a:latin typeface="Gill Sans MT" panose="020B0502020104020203" pitchFamily="34" charset="0"/>
              </a:rPr>
              <a:t>The handbook contains SCI Policies and Procedures</a:t>
            </a:r>
            <a:r>
              <a:rPr lang="en-US" sz="1400" b="0" i="0" u="none" strike="noStrike" baseline="0" dirty="0">
                <a:latin typeface="Poppins-Regular"/>
              </a:rPr>
              <a:t>.</a:t>
            </a:r>
            <a:endParaRPr kumimoji="0" lang="en-AU"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13ABD748-2C4F-4D5D-9472-1EBE91C3CC6A}"/>
              </a:ext>
            </a:extLst>
          </p:cNvPr>
          <p:cNvCxnSpPr/>
          <p:nvPr/>
        </p:nvCxnSpPr>
        <p:spPr>
          <a:xfrm>
            <a:off x="5974672" y="4873841"/>
            <a:ext cx="0" cy="1322773"/>
          </a:xfrm>
          <a:prstGeom prst="line">
            <a:avLst/>
          </a:prstGeom>
          <a:ln/>
        </p:spPr>
        <p:style>
          <a:lnRef idx="3">
            <a:schemeClr val="accent5"/>
          </a:lnRef>
          <a:fillRef idx="0">
            <a:schemeClr val="accent5"/>
          </a:fillRef>
          <a:effectRef idx="2">
            <a:schemeClr val="accent5"/>
          </a:effectRef>
          <a:fontRef idx="minor">
            <a:schemeClr val="tx1"/>
          </a:fontRef>
        </p:style>
      </p:cxnSp>
      <p:sp>
        <p:nvSpPr>
          <p:cNvPr id="15" name="Rectangle 4">
            <a:extLst>
              <a:ext uri="{FF2B5EF4-FFF2-40B4-BE49-F238E27FC236}">
                <a16:creationId xmlns:a16="http://schemas.microsoft.com/office/drawing/2014/main" id="{6B9250C3-2C0D-4F3B-8DB4-6D86075E8055}"/>
              </a:ext>
            </a:extLst>
          </p:cNvPr>
          <p:cNvSpPr>
            <a:spLocks noChangeArrowheads="1"/>
          </p:cNvSpPr>
          <p:nvPr/>
        </p:nvSpPr>
        <p:spPr bwMode="auto">
          <a:xfrm>
            <a:off x="6642251" y="4643022"/>
            <a:ext cx="5466892" cy="1363988"/>
          </a:xfrm>
          <a:prstGeom prst="rect">
            <a:avLst/>
          </a:prstGeom>
        </p:spPr>
        <p:txBody>
          <a:bodyPr vert="horz" lIns="91440" tIns="45720" rIns="91440" bIns="45720" rtlCol="0" anchor="ctr">
            <a:normAutofit/>
          </a:bodyPr>
          <a:lstStyle/>
          <a:p>
            <a:pPr algn="l"/>
            <a:r>
              <a:rPr lang="en-US" sz="2000" u="none" strike="noStrike" baseline="0" dirty="0">
                <a:solidFill>
                  <a:schemeClr val="bg1"/>
                </a:solidFill>
                <a:latin typeface="Gill Sans MT" panose="020B0502020104020203" pitchFamily="34" charset="0"/>
              </a:rPr>
              <a:t>SCI Student Handbook is available on SCI website and at </a:t>
            </a:r>
            <a:r>
              <a:rPr lang="en-AU" sz="2000" u="none" strike="noStrike" baseline="0" dirty="0">
                <a:solidFill>
                  <a:schemeClr val="bg1"/>
                </a:solidFill>
                <a:latin typeface="Gill Sans MT" panose="020B0502020104020203" pitchFamily="34" charset="0"/>
              </a:rPr>
              <a:t>Reception Desk.</a:t>
            </a:r>
          </a:p>
          <a:p>
            <a:pPr algn="l"/>
            <a:endParaRPr lang="en-AU" sz="1600" b="0" i="0" u="none" strike="noStrike" baseline="0" dirty="0">
              <a:solidFill>
                <a:schemeClr val="bg1"/>
              </a:solidFill>
              <a:latin typeface="Gill Sans MT" panose="020B0502020104020203" pitchFamily="34" charset="0"/>
            </a:endParaRPr>
          </a:p>
          <a:p>
            <a:pPr algn="l"/>
            <a:r>
              <a:rPr lang="en-AU" sz="1600" dirty="0">
                <a:solidFill>
                  <a:schemeClr val="bg2"/>
                </a:solidFill>
                <a:latin typeface="Gill Sans MT" panose="020B0502020104020203" pitchFamily="34" charset="0"/>
                <a:hlinkClick r:id="rId3">
                  <a:extLst>
                    <a:ext uri="{A12FA001-AC4F-418D-AE19-62706E023703}">
                      <ahyp:hlinkClr xmlns:ahyp="http://schemas.microsoft.com/office/drawing/2018/hyperlinkcolor" val="tx"/>
                    </a:ext>
                  </a:extLst>
                </a:hlinkClick>
              </a:rPr>
              <a:t>www.sci.edu.au</a:t>
            </a:r>
            <a:endParaRPr lang="en-AU" sz="1600" b="0" i="0" u="none" strike="noStrike" baseline="0" dirty="0">
              <a:solidFill>
                <a:schemeClr val="bg2"/>
              </a:solidFill>
              <a:latin typeface="Gill Sans MT" panose="020B0502020104020203" pitchFamily="34" charset="0"/>
            </a:endParaRPr>
          </a:p>
        </p:txBody>
      </p:sp>
    </p:spTree>
    <p:extLst>
      <p:ext uri="{BB962C8B-B14F-4D97-AF65-F5344CB8AC3E}">
        <p14:creationId xmlns:p14="http://schemas.microsoft.com/office/powerpoint/2010/main" val="1629708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bottle&#10;&#10;Description automatically generated">
            <a:extLst>
              <a:ext uri="{FF2B5EF4-FFF2-40B4-BE49-F238E27FC236}">
                <a16:creationId xmlns:a16="http://schemas.microsoft.com/office/drawing/2014/main" id="{D2E8ECE6-B034-4584-9E24-9F7D9C1A9C70}"/>
              </a:ext>
            </a:extLst>
          </p:cNvPr>
          <p:cNvPicPr>
            <a:picLocks noChangeAspect="1"/>
          </p:cNvPicPr>
          <p:nvPr/>
        </p:nvPicPr>
        <p:blipFill rotWithShape="1">
          <a:blip r:embed="rId2">
            <a:extLst>
              <a:ext uri="{28A0092B-C50C-407E-A947-70E740481C1C}">
                <a14:useLocalDpi xmlns:a14="http://schemas.microsoft.com/office/drawing/2010/main" val="0"/>
              </a:ext>
            </a:extLst>
          </a:blip>
          <a:srcRect l="34739" r="24848"/>
          <a:stretch/>
        </p:blipFill>
        <p:spPr>
          <a:xfrm>
            <a:off x="8105313" y="97656"/>
            <a:ext cx="3959440" cy="6525087"/>
          </a:xfrm>
          <a:prstGeom prst="rect">
            <a:avLst/>
          </a:prstGeom>
        </p:spPr>
      </p:pic>
      <p:sp>
        <p:nvSpPr>
          <p:cNvPr id="6" name="TextBox 5">
            <a:extLst>
              <a:ext uri="{FF2B5EF4-FFF2-40B4-BE49-F238E27FC236}">
                <a16:creationId xmlns:a16="http://schemas.microsoft.com/office/drawing/2014/main" id="{E72AEDEA-AC0E-48AA-A592-7746B828F330}"/>
              </a:ext>
            </a:extLst>
          </p:cNvPr>
          <p:cNvSpPr txBox="1"/>
          <p:nvPr/>
        </p:nvSpPr>
        <p:spPr>
          <a:xfrm>
            <a:off x="625711" y="-177553"/>
            <a:ext cx="6891187" cy="113573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32363F"/>
                </a:solidFill>
                <a:effectLst/>
                <a:uLnTx/>
                <a:uFillTx/>
                <a:latin typeface="Gill Sans MT" panose="020B0502020104020203" pitchFamily="34" charset="0"/>
                <a:ea typeface="+mn-ea"/>
                <a:cs typeface="+mn-cs"/>
              </a:rPr>
              <a:t>Procedure for Claiming Refund</a:t>
            </a:r>
          </a:p>
        </p:txBody>
      </p:sp>
      <p:graphicFrame>
        <p:nvGraphicFramePr>
          <p:cNvPr id="5" name="Diagram 4">
            <a:extLst>
              <a:ext uri="{FF2B5EF4-FFF2-40B4-BE49-F238E27FC236}">
                <a16:creationId xmlns:a16="http://schemas.microsoft.com/office/drawing/2014/main" id="{0DD75EAD-D1F6-418F-94AB-575009ADD7D4}"/>
              </a:ext>
            </a:extLst>
          </p:cNvPr>
          <p:cNvGraphicFramePr/>
          <p:nvPr>
            <p:extLst>
              <p:ext uri="{D42A27DB-BD31-4B8C-83A1-F6EECF244321}">
                <p14:modId xmlns:p14="http://schemas.microsoft.com/office/powerpoint/2010/main" val="2590714569"/>
              </p:ext>
            </p:extLst>
          </p:nvPr>
        </p:nvGraphicFramePr>
        <p:xfrm>
          <a:off x="670101" y="939602"/>
          <a:ext cx="6891187"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843E64BD-4808-461D-85B3-547646DC6A05}"/>
              </a:ext>
            </a:extLst>
          </p:cNvPr>
          <p:cNvSpPr/>
          <p:nvPr/>
        </p:nvSpPr>
        <p:spPr>
          <a:xfrm>
            <a:off x="127246" y="5438825"/>
            <a:ext cx="7389651" cy="1195264"/>
          </a:xfrm>
          <a:prstGeom prst="rect">
            <a:avLst/>
          </a:prstGeom>
        </p:spPr>
        <p:txBody>
          <a:bodyPr wrap="square">
            <a:spAutoFit/>
          </a:bodyPr>
          <a:lstStyle/>
          <a:p>
            <a:pPr marL="800100" lvl="1" indent="-342900">
              <a:spcAft>
                <a:spcPts val="600"/>
              </a:spcAft>
              <a:buClr>
                <a:srgbClr val="0F90B8"/>
              </a:buClr>
              <a:buFont typeface="Wingdings" panose="05000000000000000000" pitchFamily="2" charset="2"/>
              <a:buChar char="v"/>
              <a:defRPr/>
            </a:pPr>
            <a:r>
              <a:rPr kumimoji="0" lang="en-AU" sz="1600" b="0" u="none" strike="noStrike" kern="1200" cap="none" spc="0" normalizeH="0" baseline="0" noProof="0" dirty="0">
                <a:ln>
                  <a:noFill/>
                </a:ln>
                <a:solidFill>
                  <a:prstClr val="black"/>
                </a:solidFill>
                <a:effectLst/>
                <a:uLnTx/>
                <a:uFillTx/>
                <a:latin typeface="Gill Sans MT" panose="020B0502020104020203" pitchFamily="34" charset="0"/>
                <a:ea typeface="Tahoma" pitchFamily="34" charset="0"/>
                <a:cs typeface="Arial" panose="020B0604020202020204" pitchFamily="34" charset="0"/>
              </a:rPr>
              <a:t>If you are not satisfied with the outcome of your refund application, you have a right to appeal that decision in accordance with the </a:t>
            </a:r>
            <a:r>
              <a:rPr lang="en-AU" sz="16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Student Grievance Management Policy and Procedure.</a:t>
            </a:r>
            <a:endParaRPr lang="en-AU" sz="1600" dirty="0">
              <a:effectLst/>
              <a:latin typeface="Gill Sans MT" panose="020B0502020104020203"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600"/>
              </a:spcAft>
              <a:buClr>
                <a:srgbClr val="0F90B8"/>
              </a:buClr>
              <a:buSzTx/>
              <a:buFont typeface="Wingdings" panose="05000000000000000000" pitchFamily="2" charset="2"/>
              <a:buChar char="v"/>
              <a:tabLst/>
              <a:defRPr/>
            </a:pPr>
            <a:endParaRPr kumimoji="0" lang="en-AU" sz="1867" b="0" i="0" u="none" strike="noStrike" kern="1200" cap="none" spc="0" normalizeH="0" baseline="0" noProof="0" dirty="0">
              <a:ln>
                <a:noFill/>
              </a:ln>
              <a:solidFill>
                <a:prstClr val="black"/>
              </a:solidFill>
              <a:effectLst/>
              <a:uLnTx/>
              <a:uFillTx/>
              <a:latin typeface="Gill Sans MT" panose="020B0502020104020203" pitchFamily="34" charset="0"/>
              <a:ea typeface="Tahoma" pitchFamily="34" charset="0"/>
              <a:cs typeface="Arial" panose="020B0604020202020204" pitchFamily="34" charset="0"/>
            </a:endParaRPr>
          </a:p>
        </p:txBody>
      </p:sp>
    </p:spTree>
    <p:extLst>
      <p:ext uri="{BB962C8B-B14F-4D97-AF65-F5344CB8AC3E}">
        <p14:creationId xmlns:p14="http://schemas.microsoft.com/office/powerpoint/2010/main" val="3040447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31B6B2-D15A-48A8-9764-CD0184E979FD}"/>
              </a:ext>
            </a:extLst>
          </p:cNvPr>
          <p:cNvSpPr txBox="1"/>
          <p:nvPr/>
        </p:nvSpPr>
        <p:spPr>
          <a:xfrm>
            <a:off x="371475" y="260351"/>
            <a:ext cx="11520487" cy="758824"/>
          </a:xfrm>
          <a:prstGeom prst="rect">
            <a:avLst/>
          </a:prstGeom>
        </p:spPr>
        <p:txBody>
          <a:bodyPr vert="horz" lIns="91440" tIns="45720" rIns="91440" bIns="45720" rtlCol="0" anchor="ctr">
            <a:normAutofit/>
          </a:bodyPr>
          <a:lstStyle/>
          <a:p>
            <a:pPr lvl="0">
              <a:spcBef>
                <a:spcPct val="0"/>
              </a:spcBef>
              <a:spcAft>
                <a:spcPts val="600"/>
              </a:spcAft>
              <a:buSzPts val="1100"/>
              <a:tabLst>
                <a:tab pos="724535" algn="l"/>
              </a:tabLst>
            </a:pPr>
            <a:r>
              <a:rPr lang="en-US" sz="3600" b="1" i="0" kern="1200" dirty="0">
                <a:effectLst/>
                <a:latin typeface="Gill Sans MT" panose="020B0502020104020203" pitchFamily="34" charset="0"/>
              </a:rPr>
              <a:t>Grievance Management</a:t>
            </a:r>
            <a:r>
              <a:rPr lang="en-US" sz="3600" b="1" i="0" kern="1200" spc="-20" dirty="0">
                <a:effectLst/>
                <a:latin typeface="Gill Sans MT" panose="020B0502020104020203" pitchFamily="34" charset="0"/>
              </a:rPr>
              <a:t> </a:t>
            </a:r>
            <a:r>
              <a:rPr lang="en-US" sz="3600" b="1" i="0" kern="1200" dirty="0">
                <a:effectLst/>
                <a:latin typeface="Gill Sans MT" panose="020B0502020104020203" pitchFamily="34" charset="0"/>
              </a:rPr>
              <a:t>Procedure</a:t>
            </a:r>
            <a:endParaRPr lang="en-US" sz="3600" b="1" i="1" kern="1200" dirty="0">
              <a:effectLst/>
              <a:latin typeface="Gill Sans MT" panose="020B0502020104020203" pitchFamily="34" charset="0"/>
            </a:endParaRPr>
          </a:p>
        </p:txBody>
      </p:sp>
      <p:sp>
        <p:nvSpPr>
          <p:cNvPr id="7" name="Rectangle 6">
            <a:extLst>
              <a:ext uri="{FF2B5EF4-FFF2-40B4-BE49-F238E27FC236}">
                <a16:creationId xmlns:a16="http://schemas.microsoft.com/office/drawing/2014/main" id="{F37239B7-540C-4FC9-B460-0456F16E494B}"/>
              </a:ext>
            </a:extLst>
          </p:cNvPr>
          <p:cNvSpPr/>
          <p:nvPr/>
        </p:nvSpPr>
        <p:spPr>
          <a:xfrm>
            <a:off x="6226967" y="1233488"/>
            <a:ext cx="5664993" cy="4943475"/>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000" b="1" kern="1200" dirty="0">
                <a:effectLst/>
                <a:latin typeface="Gill Sans MT" panose="020B0502020104020203" pitchFamily="34" charset="0"/>
              </a:rPr>
              <a:t>Formal Grievance Management Procedure</a:t>
            </a:r>
          </a:p>
          <a:p>
            <a:pPr marL="228600" indent="-228600">
              <a:lnSpc>
                <a:spcPct val="90000"/>
              </a:lnSpc>
              <a:spcBef>
                <a:spcPts val="1000"/>
              </a:spcBef>
              <a:buFont typeface="Arial" panose="020B0604020202020204" pitchFamily="34" charset="0"/>
              <a:buChar char="•"/>
            </a:pPr>
            <a:endParaRPr lang="en-US" sz="2000" kern="1200" dirty="0">
              <a:effectLst/>
              <a:latin typeface="Gill Sans MT" panose="020B0502020104020203" pitchFamily="34" charset="0"/>
            </a:endParaRPr>
          </a:p>
          <a:p>
            <a:pPr marL="228600" marR="694690" indent="-228600">
              <a:lnSpc>
                <a:spcPct val="90000"/>
              </a:lnSpc>
              <a:spcBef>
                <a:spcPts val="1000"/>
              </a:spcBef>
              <a:buSzPts val="1100"/>
              <a:buFont typeface="Arial" panose="020B0604020202020204" pitchFamily="34" charset="0"/>
              <a:buChar char="•"/>
              <a:tabLst>
                <a:tab pos="1318895" algn="l"/>
              </a:tabLst>
            </a:pPr>
            <a:r>
              <a:rPr lang="en-US" sz="2000" kern="1200" spc="-5" dirty="0">
                <a:latin typeface="Gill Sans MT" panose="020B0502020104020203" pitchFamily="34" charset="0"/>
              </a:rPr>
              <a:t>Academic grievances may include:</a:t>
            </a:r>
          </a:p>
          <a:p>
            <a:pPr marL="228600" lvl="1" indent="-228600">
              <a:lnSpc>
                <a:spcPct val="90000"/>
              </a:lnSpc>
              <a:spcBef>
                <a:spcPts val="1000"/>
              </a:spcBef>
              <a:buSzPts val="1100"/>
              <a:buFont typeface="Arial" panose="020B0604020202020204" pitchFamily="34" charset="0"/>
              <a:buChar char="•"/>
              <a:tabLst>
                <a:tab pos="1638300" algn="l"/>
                <a:tab pos="1638935" algn="l"/>
              </a:tabLst>
            </a:pPr>
            <a:r>
              <a:rPr lang="en-US" sz="2000" kern="1200" spc="-5" dirty="0">
                <a:latin typeface="Gill Sans MT" panose="020B0502020104020203" pitchFamily="34" charset="0"/>
              </a:rPr>
              <a:t>matters of academic advancement;</a:t>
            </a:r>
          </a:p>
          <a:p>
            <a:pPr marL="228600" lvl="1" indent="-228600">
              <a:lnSpc>
                <a:spcPct val="90000"/>
              </a:lnSpc>
              <a:spcBef>
                <a:spcPts val="1000"/>
              </a:spcBef>
              <a:buSzPts val="1100"/>
              <a:buFont typeface="Arial" panose="020B0604020202020204" pitchFamily="34" charset="0"/>
              <a:buChar char="•"/>
              <a:tabLst>
                <a:tab pos="1638300" algn="l"/>
                <a:tab pos="1638935" algn="l"/>
              </a:tabLst>
            </a:pPr>
            <a:r>
              <a:rPr lang="en-US" sz="2000" kern="1200" spc="-5" dirty="0">
                <a:latin typeface="Gill Sans MT" panose="020B0502020104020203" pitchFamily="34" charset="0"/>
              </a:rPr>
              <a:t>assessments including examinations and other evaluations;</a:t>
            </a:r>
          </a:p>
          <a:p>
            <a:pPr marL="228600" lvl="1" indent="-228600">
              <a:lnSpc>
                <a:spcPct val="90000"/>
              </a:lnSpc>
              <a:spcBef>
                <a:spcPts val="1000"/>
              </a:spcBef>
              <a:buSzPts val="1100"/>
              <a:buFont typeface="Arial" panose="020B0604020202020204" pitchFamily="34" charset="0"/>
              <a:buChar char="•"/>
              <a:tabLst>
                <a:tab pos="1638300" algn="l"/>
                <a:tab pos="1638935" algn="l"/>
              </a:tabLst>
            </a:pPr>
            <a:r>
              <a:rPr lang="en-US" sz="2000" kern="1200" spc="-5" dirty="0">
                <a:latin typeface="Gill Sans MT" panose="020B0502020104020203" pitchFamily="34" charset="0"/>
              </a:rPr>
              <a:t>course curriculum, and/or;</a:t>
            </a:r>
          </a:p>
          <a:p>
            <a:pPr marL="228600" lvl="1" indent="-228600">
              <a:lnSpc>
                <a:spcPct val="90000"/>
              </a:lnSpc>
              <a:spcBef>
                <a:spcPts val="1000"/>
              </a:spcBef>
              <a:buSzPts val="1100"/>
              <a:buFont typeface="Arial" panose="020B0604020202020204" pitchFamily="34" charset="0"/>
              <a:buChar char="•"/>
              <a:tabLst>
                <a:tab pos="1638300" algn="l"/>
                <a:tab pos="1638935" algn="l"/>
              </a:tabLst>
            </a:pPr>
            <a:r>
              <a:rPr lang="en-US" sz="2000" kern="1200" spc="-5" dirty="0">
                <a:latin typeface="Gill Sans MT" panose="020B0502020104020203" pitchFamily="34" charset="0"/>
              </a:rPr>
              <a:t>awards in a course of study.</a:t>
            </a:r>
          </a:p>
          <a:p>
            <a:pPr marL="228600" indent="-228600">
              <a:lnSpc>
                <a:spcPct val="90000"/>
              </a:lnSpc>
              <a:spcBef>
                <a:spcPts val="1000"/>
              </a:spcBef>
              <a:spcAft>
                <a:spcPts val="600"/>
              </a:spcAft>
              <a:buFont typeface="Arial" panose="020B0604020202020204" pitchFamily="34" charset="0"/>
              <a:buChar char="•"/>
              <a:defRPr/>
            </a:pPr>
            <a:endParaRPr lang="en-US" sz="2000" kern="1200" spc="-5" dirty="0">
              <a:latin typeface="Gill Sans MT" panose="020B0502020104020203" pitchFamily="34" charset="0"/>
            </a:endParaRPr>
          </a:p>
          <a:p>
            <a:pPr marL="228600" indent="-228600">
              <a:lnSpc>
                <a:spcPct val="90000"/>
              </a:lnSpc>
              <a:spcBef>
                <a:spcPts val="1000"/>
              </a:spcBef>
              <a:spcAft>
                <a:spcPts val="600"/>
              </a:spcAft>
              <a:buFont typeface="Arial" panose="020B0604020202020204" pitchFamily="34" charset="0"/>
              <a:buChar char="•"/>
              <a:defRPr/>
            </a:pPr>
            <a:r>
              <a:rPr lang="en-US" sz="2000" kern="1200" spc="-5" dirty="0">
                <a:effectLst/>
                <a:latin typeface="Gill Sans MT" panose="020B0502020104020203" pitchFamily="34" charset="0"/>
              </a:rPr>
              <a:t>Non-academic grievances cover all other matters, including complaints about private information held by the Institute with respect to the student.</a:t>
            </a:r>
          </a:p>
          <a:p>
            <a:pPr marL="228600" marR="0" lvl="0" indent="-228600" fontAlgn="auto">
              <a:lnSpc>
                <a:spcPct val="90000"/>
              </a:lnSpc>
              <a:spcBef>
                <a:spcPts val="1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Gill Sans MT" panose="020B0502020104020203" pitchFamily="34" charset="0"/>
            </a:endParaRPr>
          </a:p>
        </p:txBody>
      </p:sp>
      <p:pic>
        <p:nvPicPr>
          <p:cNvPr id="3074" name="Picture 2" descr="3 dicas infalíveis para uma entrevista de emprego - Faculdade Cambury">
            <a:extLst>
              <a:ext uri="{FF2B5EF4-FFF2-40B4-BE49-F238E27FC236}">
                <a16:creationId xmlns:a16="http://schemas.microsoft.com/office/drawing/2014/main" id="{32E4F20A-6030-4A7C-B0EB-68A6FAAFDC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29" r="4879" b="1"/>
          <a:stretch>
            <a:fillRect/>
          </a:stretch>
        </p:blipFill>
        <p:spPr bwMode="auto">
          <a:xfrm>
            <a:off x="371474" y="1233488"/>
            <a:ext cx="5664993" cy="4943475"/>
          </a:xfrm>
          <a:prstGeom prst="rect">
            <a:avLst/>
          </a:prstGeom>
          <a:solidFill>
            <a:srgbClr val="FFFFFF"/>
          </a:solidFill>
        </p:spPr>
      </p:pic>
    </p:spTree>
    <p:extLst>
      <p:ext uri="{BB962C8B-B14F-4D97-AF65-F5344CB8AC3E}">
        <p14:creationId xmlns:p14="http://schemas.microsoft.com/office/powerpoint/2010/main" val="1948561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31B6B2-D15A-48A8-9764-CD0184E979FD}"/>
              </a:ext>
            </a:extLst>
          </p:cNvPr>
          <p:cNvSpPr txBox="1"/>
          <p:nvPr/>
        </p:nvSpPr>
        <p:spPr>
          <a:xfrm>
            <a:off x="6619197" y="1296176"/>
            <a:ext cx="5272764" cy="1551573"/>
          </a:xfrm>
          <a:prstGeom prst="rect">
            <a:avLst/>
          </a:prstGeom>
        </p:spPr>
        <p:txBody>
          <a:bodyPr vert="horz" lIns="91440" tIns="45720" rIns="91440" bIns="45720" rtlCol="0" anchor="b">
            <a:normAutofit fontScale="92500" lnSpcReduction="10000"/>
          </a:bodyPr>
          <a:lstStyle/>
          <a:p>
            <a:pPr lvl="0">
              <a:lnSpc>
                <a:spcPct val="90000"/>
              </a:lnSpc>
              <a:spcBef>
                <a:spcPct val="0"/>
              </a:spcBef>
              <a:spcAft>
                <a:spcPts val="600"/>
              </a:spcAft>
              <a:buSzPts val="1100"/>
              <a:tabLst>
                <a:tab pos="724535" algn="l"/>
              </a:tabLst>
            </a:pPr>
            <a:r>
              <a:rPr lang="en-US" sz="4000" b="1" i="0" kern="1200" dirty="0">
                <a:effectLst/>
                <a:latin typeface="Gill Sans MT" panose="020B0502020104020203" pitchFamily="34" charset="0"/>
                <a:ea typeface="+mj-ea"/>
                <a:cs typeface="+mj-cs"/>
              </a:rPr>
              <a:t>Grievance Management</a:t>
            </a:r>
            <a:r>
              <a:rPr lang="en-US" sz="4000" b="1" i="0" kern="1200" spc="-20" dirty="0">
                <a:effectLst/>
                <a:latin typeface="Gill Sans MT" panose="020B0502020104020203" pitchFamily="34" charset="0"/>
                <a:ea typeface="+mj-ea"/>
                <a:cs typeface="+mj-cs"/>
              </a:rPr>
              <a:t> </a:t>
            </a:r>
            <a:r>
              <a:rPr lang="en-US" sz="4000" b="1" i="0" kern="1200" dirty="0">
                <a:effectLst/>
                <a:latin typeface="Gill Sans MT" panose="020B0502020104020203" pitchFamily="34" charset="0"/>
                <a:ea typeface="+mj-ea"/>
                <a:cs typeface="+mj-cs"/>
              </a:rPr>
              <a:t>Procedure</a:t>
            </a:r>
            <a:endParaRPr lang="en-US" sz="4000" b="1" i="1" kern="1200" dirty="0">
              <a:effectLst/>
              <a:latin typeface="Gill Sans MT" panose="020B0502020104020203" pitchFamily="34" charset="0"/>
              <a:ea typeface="+mj-ea"/>
              <a:cs typeface="+mj-cs"/>
            </a:endParaRPr>
          </a:p>
        </p:txBody>
      </p:sp>
      <p:sp>
        <p:nvSpPr>
          <p:cNvPr id="7" name="Rectangle 6">
            <a:extLst>
              <a:ext uri="{FF2B5EF4-FFF2-40B4-BE49-F238E27FC236}">
                <a16:creationId xmlns:a16="http://schemas.microsoft.com/office/drawing/2014/main" id="{F37239B7-540C-4FC9-B460-0456F16E494B}"/>
              </a:ext>
            </a:extLst>
          </p:cNvPr>
          <p:cNvSpPr/>
          <p:nvPr/>
        </p:nvSpPr>
        <p:spPr>
          <a:xfrm>
            <a:off x="6619198" y="3073967"/>
            <a:ext cx="5272764" cy="2557463"/>
          </a:xfrm>
          <a:prstGeom prst="rect">
            <a:avLst/>
          </a:prstGeom>
        </p:spPr>
        <p:txBody>
          <a:bodyPr vert="horz" lIns="91440" tIns="45720" rIns="91440" bIns="45720" rtlCol="0">
            <a:normAutofit fontScale="85000" lnSpcReduction="20000"/>
          </a:bodyPr>
          <a:lstStyle/>
          <a:p>
            <a:pPr marL="228600" indent="-228600" algn="just">
              <a:lnSpc>
                <a:spcPct val="90000"/>
              </a:lnSpc>
              <a:spcBef>
                <a:spcPts val="1000"/>
              </a:spcBef>
              <a:buFont typeface="Arial" panose="020B0604020202020204" pitchFamily="34" charset="0"/>
              <a:buChar char="•"/>
            </a:pPr>
            <a:r>
              <a:rPr lang="en-US" sz="1500" dirty="0">
                <a:effectLst/>
                <a:latin typeface="Gill Sans MT" panose="020B0502020104020203" pitchFamily="34" charset="0"/>
              </a:rPr>
              <a:t>Formal complaint must be lodged by submitting</a:t>
            </a:r>
            <a:r>
              <a:rPr lang="en-US" sz="1500" dirty="0">
                <a:latin typeface="Gill Sans MT" panose="020B0502020104020203" pitchFamily="34" charset="0"/>
              </a:rPr>
              <a:t> </a:t>
            </a:r>
            <a:r>
              <a:rPr lang="en-US" sz="1500" i="1" dirty="0">
                <a:effectLst/>
                <a:latin typeface="Gill Sans MT" panose="020B0502020104020203" pitchFamily="34" charset="0"/>
              </a:rPr>
              <a:t>Student Grievance Application Form;</a:t>
            </a:r>
          </a:p>
          <a:p>
            <a:pPr marL="228600" indent="-228600" algn="just">
              <a:lnSpc>
                <a:spcPct val="90000"/>
              </a:lnSpc>
              <a:spcBef>
                <a:spcPts val="1000"/>
              </a:spcBef>
              <a:buFont typeface="Arial" panose="020B0604020202020204" pitchFamily="34" charset="0"/>
              <a:buChar char="•"/>
            </a:pPr>
            <a:endParaRPr lang="en-US" sz="1500" dirty="0">
              <a:effectLst/>
              <a:latin typeface="Gill Sans MT" panose="020B0502020104020203" pitchFamily="34" charset="0"/>
            </a:endParaRPr>
          </a:p>
          <a:p>
            <a:pPr marL="228600" indent="-228600" algn="just">
              <a:lnSpc>
                <a:spcPct val="90000"/>
              </a:lnSpc>
              <a:spcBef>
                <a:spcPts val="1000"/>
              </a:spcBef>
              <a:buFont typeface="Arial" panose="020B0604020202020204" pitchFamily="34" charset="0"/>
              <a:buChar char="•"/>
            </a:pPr>
            <a:r>
              <a:rPr lang="en-US" sz="1500" dirty="0">
                <a:effectLst/>
                <a:latin typeface="Gill Sans MT" panose="020B0502020104020203" pitchFamily="34" charset="0"/>
              </a:rPr>
              <a:t>Investigation commences and the student  is notified within five (5) working days of receipt of the form;</a:t>
            </a:r>
          </a:p>
          <a:p>
            <a:pPr marL="228600" indent="-228600" algn="just">
              <a:lnSpc>
                <a:spcPct val="90000"/>
              </a:lnSpc>
              <a:spcBef>
                <a:spcPts val="1000"/>
              </a:spcBef>
              <a:buFont typeface="Arial" panose="020B0604020202020204" pitchFamily="34" charset="0"/>
              <a:buChar char="•"/>
            </a:pPr>
            <a:endParaRPr lang="en-US" sz="1500" dirty="0">
              <a:effectLst/>
              <a:latin typeface="Gill Sans MT" panose="020B0502020104020203" pitchFamily="34" charset="0"/>
            </a:endParaRPr>
          </a:p>
          <a:p>
            <a:pPr marL="228600" indent="-228600" algn="just">
              <a:lnSpc>
                <a:spcPct val="90000"/>
              </a:lnSpc>
              <a:spcBef>
                <a:spcPts val="1000"/>
              </a:spcBef>
              <a:buFont typeface="Arial" panose="020B0604020202020204" pitchFamily="34" charset="0"/>
              <a:buChar char="•"/>
            </a:pPr>
            <a:r>
              <a:rPr lang="en-US" sz="1500" dirty="0">
                <a:effectLst/>
                <a:latin typeface="Gill Sans MT" panose="020B0502020104020203" pitchFamily="34" charset="0"/>
              </a:rPr>
              <a:t>Student notified of the outcome within ten (10) working days of grievance being received;</a:t>
            </a:r>
          </a:p>
          <a:p>
            <a:pPr marL="228600" indent="-228600" algn="just">
              <a:lnSpc>
                <a:spcPct val="90000"/>
              </a:lnSpc>
              <a:spcBef>
                <a:spcPts val="1000"/>
              </a:spcBef>
              <a:buFont typeface="Arial" panose="020B0604020202020204" pitchFamily="34" charset="0"/>
              <a:buChar char="•"/>
            </a:pPr>
            <a:endParaRPr lang="en-US" sz="1500" dirty="0">
              <a:latin typeface="Gill Sans MT" panose="020B0502020104020203" pitchFamily="34" charset="0"/>
            </a:endParaRPr>
          </a:p>
          <a:p>
            <a:pPr marL="228600" marR="694690" lvl="0" indent="-228600" algn="just">
              <a:lnSpc>
                <a:spcPct val="90000"/>
              </a:lnSpc>
              <a:spcBef>
                <a:spcPts val="1000"/>
              </a:spcBef>
              <a:spcAft>
                <a:spcPts val="0"/>
              </a:spcAft>
              <a:buFont typeface="Arial" panose="020B0604020202020204" pitchFamily="34" charset="0"/>
              <a:buChar char="•"/>
              <a:tabLst>
                <a:tab pos="1318895" algn="l"/>
              </a:tabLst>
            </a:pPr>
            <a:r>
              <a:rPr lang="en-US" sz="1500" dirty="0">
                <a:effectLst/>
                <a:latin typeface="Gill Sans MT" panose="020B0502020104020203" pitchFamily="34" charset="0"/>
              </a:rPr>
              <a:t>The Institute retains a register of official complaints and grievances and activities made in compliance with the </a:t>
            </a:r>
            <a:r>
              <a:rPr lang="en-US" sz="1500" i="1" dirty="0">
                <a:effectLst/>
                <a:latin typeface="Gill Sans MT" panose="020B0502020104020203" pitchFamily="34" charset="0"/>
              </a:rPr>
              <a:t>Records Management Policy and Procedure.</a:t>
            </a:r>
            <a:endParaRPr lang="en-US" sz="1500" dirty="0">
              <a:effectLst/>
              <a:latin typeface="Gill Sans MT" panose="020B0502020104020203" pitchFamily="34" charset="0"/>
            </a:endParaRPr>
          </a:p>
          <a:p>
            <a:pPr marL="228600" marR="0" lvl="0" indent="-228600" fontAlgn="auto">
              <a:lnSpc>
                <a:spcPct val="90000"/>
              </a:lnSpc>
              <a:spcBef>
                <a:spcPts val="1000"/>
              </a:spcBef>
              <a:spcAft>
                <a:spcPts val="600"/>
              </a:spcAft>
              <a:buClrTx/>
              <a:buSzTx/>
              <a:buFont typeface="Arial" panose="020B0604020202020204" pitchFamily="34" charset="0"/>
              <a:buChar char="•"/>
              <a:tabLst/>
              <a:defRPr/>
            </a:pPr>
            <a:endParaRPr kumimoji="0" lang="en-US" sz="1000" b="0" i="0" u="none" strike="noStrike" cap="none" spc="0" normalizeH="0" baseline="0" noProof="0" dirty="0">
              <a:ln>
                <a:noFill/>
              </a:ln>
              <a:effectLst/>
              <a:uLnTx/>
              <a:uFillTx/>
              <a:latin typeface="Gill Sans MT" panose="020B0502020104020203" pitchFamily="34" charset="0"/>
            </a:endParaRPr>
          </a:p>
        </p:txBody>
      </p:sp>
      <p:pic>
        <p:nvPicPr>
          <p:cNvPr id="3074" name="Picture 2" descr="3 dicas infalíveis para uma entrevista de emprego - Faculdade Cambury">
            <a:extLst>
              <a:ext uri="{FF2B5EF4-FFF2-40B4-BE49-F238E27FC236}">
                <a16:creationId xmlns:a16="http://schemas.microsoft.com/office/drawing/2014/main" id="{32E4F20A-6030-4A7C-B0EB-68A6FAAFDC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29" r="8681" b="2"/>
          <a:stretch>
            <a:fillRect/>
          </a:stretch>
        </p:blipFill>
        <p:spPr bwMode="auto">
          <a:xfrm>
            <a:off x="1117601" y="1016000"/>
            <a:ext cx="5138058" cy="4978400"/>
          </a:xfrm>
          <a:prstGeom prst="rect">
            <a:avLst/>
          </a:prstGeom>
          <a:solidFill>
            <a:srgbClr val="FFFFFF"/>
          </a:solidFill>
        </p:spPr>
      </p:pic>
    </p:spTree>
    <p:extLst>
      <p:ext uri="{BB962C8B-B14F-4D97-AF65-F5344CB8AC3E}">
        <p14:creationId xmlns:p14="http://schemas.microsoft.com/office/powerpoint/2010/main" val="4138331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C08304A-86D0-4BF8-8433-2771631499D2}"/>
              </a:ext>
            </a:extLst>
          </p:cNvPr>
          <p:cNvSpPr txBox="1"/>
          <p:nvPr/>
        </p:nvSpPr>
        <p:spPr>
          <a:xfrm>
            <a:off x="6376600" y="0"/>
            <a:ext cx="5490279" cy="136418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en-US" sz="3600" b="1" i="0" u="none" strike="noStrike" kern="1200" cap="none" spc="0" normalizeH="0" baseline="0" noProof="0" dirty="0">
                <a:ln>
                  <a:noFill/>
                </a:ln>
                <a:solidFill>
                  <a:srgbClr val="32363F"/>
                </a:solidFill>
                <a:effectLst/>
                <a:uLnTx/>
                <a:uFillTx/>
                <a:latin typeface="Gill Sans MT" panose="020B0502020104020203" pitchFamily="34" charset="0"/>
                <a:ea typeface="+mn-ea"/>
                <a:cs typeface="+mn-cs"/>
              </a:rPr>
              <a:t>Deferral, Suspension and Cancellation </a:t>
            </a:r>
          </a:p>
        </p:txBody>
      </p:sp>
      <p:sp>
        <p:nvSpPr>
          <p:cNvPr id="7" name="TextBox 5">
            <a:extLst>
              <a:ext uri="{FF2B5EF4-FFF2-40B4-BE49-F238E27FC236}">
                <a16:creationId xmlns:a16="http://schemas.microsoft.com/office/drawing/2014/main" id="{C951399C-41D2-4D57-A8E5-5F0579586847}"/>
              </a:ext>
            </a:extLst>
          </p:cNvPr>
          <p:cNvSpPr txBox="1">
            <a:spLocks noChangeArrowheads="1"/>
          </p:cNvSpPr>
          <p:nvPr/>
        </p:nvSpPr>
        <p:spPr bwMode="auto">
          <a:xfrm>
            <a:off x="6288833" y="1390260"/>
            <a:ext cx="5794309" cy="50385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571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altLang="en-US" sz="1400" b="1" i="0" u="none" strike="noStrike" kern="1200" cap="none" spc="0" normalizeH="0" baseline="0" noProof="0" dirty="0">
                <a:ln>
                  <a:noFill/>
                </a:ln>
                <a:solidFill>
                  <a:srgbClr val="404040"/>
                </a:solidFill>
                <a:effectLst/>
                <a:uLnTx/>
                <a:uFillTx/>
                <a:latin typeface="Gill Sans MT" panose="020B0502020104020203" pitchFamily="34" charset="0"/>
              </a:rPr>
              <a:t>Deferral</a:t>
            </a:r>
          </a:p>
          <a:p>
            <a:pPr algn="just"/>
            <a:r>
              <a:rPr lang="en-US" sz="1400" b="0" i="0" u="none" strike="noStrike" baseline="0" dirty="0">
                <a:solidFill>
                  <a:srgbClr val="404040"/>
                </a:solidFill>
                <a:latin typeface="Gill Sans MT" panose="020B0502020104020203" pitchFamily="34" charset="0"/>
              </a:rPr>
              <a:t>Students who wish to defer the commencement date of their course must advise the Institute in writing by completing the Request for Deferral Form. The Form must be accompanied by documentation clearly demonstrating the compassionate or compelling reasons for deferment.</a:t>
            </a:r>
          </a:p>
          <a:p>
            <a:pPr algn="just"/>
            <a:endParaRPr lang="en-AU" sz="1400" b="1" dirty="0">
              <a:effectLst/>
              <a:latin typeface="Gill Sans MT" panose="020B0502020104020203" pitchFamily="34" charset="0"/>
              <a:ea typeface="Gill Sans MT" panose="020B0502020104020203" pitchFamily="34" charset="0"/>
              <a:cs typeface="Gill Sans MT" panose="020B0502020104020203" pitchFamily="34" charset="0"/>
            </a:endParaRPr>
          </a:p>
          <a:p>
            <a:pPr algn="just"/>
            <a:endParaRPr kumimoji="0" lang="en-US" altLang="en-US" sz="1400" b="0" i="0" u="none" strike="noStrike" kern="1200" cap="none" spc="0" normalizeH="0" baseline="0" noProof="0" dirty="0">
              <a:ln>
                <a:noFill/>
              </a:ln>
              <a:solidFill>
                <a:srgbClr val="404040"/>
              </a:solidFill>
              <a:effectLst/>
              <a:uLnTx/>
              <a:uFillTx/>
              <a:latin typeface="Gill Sans MT" panose="020B0502020104020203" pitchFamily="34" charset="0"/>
            </a:endParaRPr>
          </a:p>
          <a:p>
            <a:pPr marL="57150" indent="-285750">
              <a:spcAft>
                <a:spcPts val="600"/>
              </a:spcAft>
              <a:buFont typeface="Wingdings" panose="05000000000000000000" pitchFamily="2" charset="2"/>
              <a:buChar char="Ø"/>
              <a:defRPr/>
            </a:pPr>
            <a:r>
              <a:rPr lang="en-US" sz="1400" b="1"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Suspension of Study or Cancellation of</a:t>
            </a:r>
            <a:r>
              <a:rPr lang="en-US" sz="1400" b="1" spc="-6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b="1"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Enrolment</a:t>
            </a:r>
          </a:p>
          <a:p>
            <a:pPr>
              <a:spcAft>
                <a:spcPts val="600"/>
              </a:spcAft>
              <a:defRPr/>
            </a:pP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The</a:t>
            </a:r>
            <a:r>
              <a:rPr lang="en-US" sz="1400" spc="-85"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Institution</a:t>
            </a:r>
            <a:r>
              <a:rPr lang="en-US" sz="1400" spc="-65"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reserves</a:t>
            </a:r>
            <a:r>
              <a:rPr lang="en-US" sz="1400" spc="-75"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the</a:t>
            </a:r>
            <a:r>
              <a:rPr lang="en-US" sz="1400" spc="-8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right</a:t>
            </a:r>
            <a:r>
              <a:rPr lang="en-US" sz="1400" spc="-75"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to</a:t>
            </a:r>
            <a:r>
              <a:rPr lang="en-US" sz="1400" spc="-8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suspend</a:t>
            </a:r>
            <a:r>
              <a:rPr lang="en-US" sz="1400" spc="-9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or</a:t>
            </a:r>
            <a:r>
              <a:rPr lang="en-US" sz="1400" spc="-7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cancel</a:t>
            </a:r>
            <a:r>
              <a:rPr lang="en-US" sz="1400" spc="-85"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a</a:t>
            </a:r>
            <a:r>
              <a:rPr lang="en-US" sz="1400" spc="-7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student’s</a:t>
            </a:r>
            <a:r>
              <a:rPr lang="en-US" sz="1400" spc="-8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enrolment</a:t>
            </a:r>
            <a:r>
              <a:rPr lang="en-US" sz="1400" spc="-65"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for</a:t>
            </a:r>
            <a:r>
              <a:rPr lang="en-US" sz="1400" spc="-75"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reasons,</a:t>
            </a:r>
            <a:r>
              <a:rPr lang="en-US" sz="1400" spc="-7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including but not limited to academic and non-academic misconduct, non-payment of fees, failure to maintain satisfactory course progress or failure to maintain attendance requirements and breach of academic</a:t>
            </a:r>
            <a:r>
              <a:rPr lang="en-US" sz="1400" spc="-35"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integrity</a:t>
            </a:r>
            <a:endParaRPr kumimoji="0" lang="en-US" altLang="en-US" sz="1400" b="0" i="0" u="none" strike="noStrike" kern="1200" cap="none" spc="0" normalizeH="0" baseline="0" noProof="0" dirty="0">
              <a:ln>
                <a:noFill/>
              </a:ln>
              <a:solidFill>
                <a:srgbClr val="404040"/>
              </a:solidFill>
              <a:effectLst/>
              <a:uLnTx/>
              <a:uFillTx/>
              <a:latin typeface="Gill Sans MT" panose="020B0502020104020203" pitchFamily="34" charset="0"/>
            </a:endParaRPr>
          </a:p>
          <a:p>
            <a:pPr marL="285750" indent="-285750" algn="just">
              <a:buFont typeface="Wingdings" panose="05000000000000000000" pitchFamily="2" charset="2"/>
              <a:buChar char="Ø"/>
            </a:pPr>
            <a:endParaRPr lang="en-US" sz="1400" b="0" i="0" u="none" strike="noStrike" baseline="0" dirty="0">
              <a:solidFill>
                <a:srgbClr val="404040"/>
              </a:solidFill>
              <a:latin typeface="Gill Sans MT" panose="020B0502020104020203" pitchFamily="34" charset="0"/>
            </a:endParaRPr>
          </a:p>
          <a:p>
            <a:pPr algn="just"/>
            <a:r>
              <a:rPr lang="en-US" sz="1400" b="0" i="0" u="none" strike="noStrike" baseline="0" dirty="0">
                <a:solidFill>
                  <a:srgbClr val="404040"/>
                </a:solidFill>
                <a:latin typeface="Gill Sans MT" panose="020B0502020104020203" pitchFamily="34" charset="0"/>
              </a:rPr>
              <a:t>For further details, please refer to the </a:t>
            </a:r>
            <a:r>
              <a:rPr lang="en-US"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rPr>
              <a:t>Deferral, Suspension and Cancellation Policy and Procedure</a:t>
            </a:r>
            <a:endParaRPr lang="en-AU" sz="1400" dirty="0">
              <a:solidFill>
                <a:srgbClr val="404040"/>
              </a:solidFill>
              <a:effectLst/>
              <a:latin typeface="Gill Sans MT" panose="020B0502020104020203" pitchFamily="34" charset="0"/>
              <a:ea typeface="Gill Sans MT" panose="020B0502020104020203" pitchFamily="34" charset="0"/>
              <a:cs typeface="Gill Sans MT" panose="020B0502020104020203" pitchFamily="34" charset="0"/>
            </a:endParaRPr>
          </a:p>
          <a:p>
            <a:pPr marL="285750" indent="-285750" algn="just">
              <a:buFont typeface="Wingdings" panose="05000000000000000000" pitchFamily="2" charset="2"/>
              <a:buChar char="Ø"/>
            </a:pPr>
            <a:endParaRPr kumimoji="0" lang="en-US" altLang="en-US" sz="1400" b="0" i="0" u="none" strike="noStrike" kern="1200" cap="none" spc="0" normalizeH="0" baseline="0" noProof="0" dirty="0">
              <a:ln>
                <a:noFill/>
              </a:ln>
              <a:solidFill>
                <a:srgbClr val="32363F"/>
              </a:solidFill>
              <a:effectLst/>
              <a:uLnTx/>
              <a:uFillTx/>
              <a:latin typeface="Gill Sans MT" panose="020B0502020104020203" pitchFamily="34" charset="0"/>
            </a:endParaRPr>
          </a:p>
        </p:txBody>
      </p:sp>
      <p:pic>
        <p:nvPicPr>
          <p:cNvPr id="5" name="Picture Placeholder 4" descr="A person using a computer&#10;&#10;Description automatically generated">
            <a:extLst>
              <a:ext uri="{FF2B5EF4-FFF2-40B4-BE49-F238E27FC236}">
                <a16:creationId xmlns:a16="http://schemas.microsoft.com/office/drawing/2014/main" id="{584C5B47-0060-4E27-9690-D705C5AFA686}"/>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15597" r="15597"/>
          <a:stretch>
            <a:fillRect/>
          </a:stretch>
        </p:blipFill>
        <p:spPr/>
      </p:pic>
    </p:spTree>
    <p:extLst>
      <p:ext uri="{BB962C8B-B14F-4D97-AF65-F5344CB8AC3E}">
        <p14:creationId xmlns:p14="http://schemas.microsoft.com/office/powerpoint/2010/main" val="3234223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63C7282-956D-4A43-B9A8-772B21D79916}"/>
              </a:ext>
            </a:extLst>
          </p:cNvPr>
          <p:cNvSpPr>
            <a:spLocks noGrp="1" noChangeArrowheads="1"/>
          </p:cNvSpPr>
          <p:nvPr>
            <p:ph type="title"/>
          </p:nvPr>
        </p:nvSpPr>
        <p:spPr>
          <a:xfrm>
            <a:off x="371476" y="476250"/>
            <a:ext cx="5165724" cy="2557463"/>
          </a:xfrm>
        </p:spPr>
        <p:txBody>
          <a:bodyPr anchor="ctr">
            <a:normAutofit/>
          </a:bodyPr>
          <a:lstStyle/>
          <a:p>
            <a:r>
              <a:rPr lang="en-AU" altLang="en-US" dirty="0">
                <a:latin typeface="Gill Sans MT" panose="020B0502020104020203" pitchFamily="34" charset="0"/>
              </a:rPr>
              <a:t>Academic Integrity</a:t>
            </a:r>
          </a:p>
        </p:txBody>
      </p:sp>
      <p:sp>
        <p:nvSpPr>
          <p:cNvPr id="10243" name="Rectangle 3">
            <a:extLst>
              <a:ext uri="{FF2B5EF4-FFF2-40B4-BE49-F238E27FC236}">
                <a16:creationId xmlns:a16="http://schemas.microsoft.com/office/drawing/2014/main" id="{77AF1FA0-4715-4CA3-AB01-88E136EBC24C}"/>
              </a:ext>
            </a:extLst>
          </p:cNvPr>
          <p:cNvSpPr>
            <a:spLocks noGrp="1" noChangeArrowheads="1"/>
          </p:cNvSpPr>
          <p:nvPr>
            <p:ph idx="1"/>
          </p:nvPr>
        </p:nvSpPr>
        <p:spPr>
          <a:xfrm>
            <a:off x="4053728" y="630936"/>
            <a:ext cx="6539787" cy="2798064"/>
          </a:xfrm>
        </p:spPr>
        <p:txBody>
          <a:bodyPr>
            <a:noAutofit/>
          </a:bodyPr>
          <a:lstStyle/>
          <a:p>
            <a:pPr lvl="1">
              <a:buFont typeface="Wingdings" panose="05000000000000000000" pitchFamily="2" charset="2"/>
              <a:buChar char="Ø"/>
            </a:pPr>
            <a:r>
              <a:rPr lang="en-AU" sz="1400" dirty="0">
                <a:effectLst/>
                <a:latin typeface="Gill Sans MT" panose="020B0502020104020203" pitchFamily="34" charset="0"/>
                <a:ea typeface="Calibri" panose="020F0502020204030204" pitchFamily="34" charset="0"/>
                <a:cs typeface="Times New Roman" panose="02020603050405020304" pitchFamily="18" charset="0"/>
              </a:rPr>
              <a:t>SCI takes all cases of academic misconduct seriously. The students and staff are subject to penalties for committing academic misconduct;</a:t>
            </a:r>
          </a:p>
          <a:p>
            <a:pPr lvl="1">
              <a:buFont typeface="Wingdings" panose="05000000000000000000" pitchFamily="2" charset="2"/>
              <a:buChar char="Ø"/>
            </a:pPr>
            <a:endParaRPr lang="en-AU" sz="1400" dirty="0">
              <a:effectLst/>
              <a:latin typeface="Gill Sans MT" panose="020B0502020104020203"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AU" sz="1400" b="0" i="0" kern="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Library &amp; Learning Support Manager is the Academic Conduct Officer who is  responsible for identifying and reporting possible academic misconduct activity and educating students about scholarly practice and academic integrity;</a:t>
            </a:r>
          </a:p>
          <a:p>
            <a:pPr marL="457200" lvl="1" indent="0">
              <a:buNone/>
            </a:pPr>
            <a:endParaRPr lang="en-AU" sz="1400" b="0" i="0" kern="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AU" altLang="en-US" sz="1400" dirty="0">
                <a:latin typeface="Gill Sans MT" panose="020B0502020104020203" pitchFamily="34" charset="0"/>
              </a:rPr>
              <a:t>All of academic integrity breaches will be reported and recorded in Academic Misconduct Register;</a:t>
            </a:r>
          </a:p>
          <a:p>
            <a:pPr marL="457200" lvl="1" indent="0">
              <a:buNone/>
            </a:pPr>
            <a:endParaRPr lang="en-AU" sz="1400" b="1" i="1" kern="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AU" altLang="en-US" sz="1400" dirty="0">
                <a:latin typeface="Gill Sans MT" panose="020B0502020104020203" pitchFamily="34" charset="0"/>
              </a:rPr>
              <a:t>Students must complete Academic Integrity module before the start of the Program;</a:t>
            </a:r>
          </a:p>
          <a:p>
            <a:pPr marL="457200" lvl="1" indent="0">
              <a:buNone/>
            </a:pPr>
            <a:endParaRPr lang="en-AU" altLang="en-US" sz="1600" dirty="0">
              <a:latin typeface="Gill Sans MT" panose="020B0502020104020203" pitchFamily="34" charset="0"/>
            </a:endParaRPr>
          </a:p>
        </p:txBody>
      </p:sp>
      <p:pic>
        <p:nvPicPr>
          <p:cNvPr id="3074" name="Picture 2" descr="Testing for Integrity, Testing Honesty for better hiring | HRM Resolutions">
            <a:extLst>
              <a:ext uri="{FF2B5EF4-FFF2-40B4-BE49-F238E27FC236}">
                <a16:creationId xmlns:a16="http://schemas.microsoft.com/office/drawing/2014/main" id="{94DF36D8-0C65-4967-9958-FCCA9CFC06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848" r="-1" b="15751"/>
          <a:stretch/>
        </p:blipFill>
        <p:spPr bwMode="auto">
          <a:xfrm>
            <a:off x="737236" y="3624061"/>
            <a:ext cx="10948796" cy="3009899"/>
          </a:xfrm>
          <a:prstGeom prst="rect">
            <a:avLst/>
          </a:prstGeom>
          <a:solidFill>
            <a:srgbClr val="FFFFFF"/>
          </a:solid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7B76B0-9B9B-42DD-B47B-D03152A67A57}"/>
              </a:ext>
            </a:extLst>
          </p:cNvPr>
          <p:cNvSpPr>
            <a:spLocks noGrp="1"/>
          </p:cNvSpPr>
          <p:nvPr>
            <p:ph type="title"/>
          </p:nvPr>
        </p:nvSpPr>
        <p:spPr>
          <a:xfrm>
            <a:off x="371475" y="225564"/>
            <a:ext cx="7163181" cy="758824"/>
          </a:xfrm>
        </p:spPr>
        <p:txBody>
          <a:bodyPr/>
          <a:lstStyle/>
          <a:p>
            <a:pPr algn="ctr"/>
            <a:r>
              <a:rPr lang="en-US" dirty="0">
                <a:solidFill>
                  <a:schemeClr val="accent1"/>
                </a:solidFill>
                <a:latin typeface="Gill Sans MT" panose="020B0502020104020203" pitchFamily="34" charset="0"/>
              </a:rPr>
              <a:t>Learning Support Sessions </a:t>
            </a:r>
          </a:p>
        </p:txBody>
      </p:sp>
      <p:sp>
        <p:nvSpPr>
          <p:cNvPr id="4" name="Slide Number Placeholder 3">
            <a:extLst>
              <a:ext uri="{FF2B5EF4-FFF2-40B4-BE49-F238E27FC236}">
                <a16:creationId xmlns:a16="http://schemas.microsoft.com/office/drawing/2014/main" id="{E221EA21-BBAE-4653-96C4-6623F82576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16" name="Picture 13">
            <a:extLst>
              <a:ext uri="{FF2B5EF4-FFF2-40B4-BE49-F238E27FC236}">
                <a16:creationId xmlns:a16="http://schemas.microsoft.com/office/drawing/2014/main" id="{980F4B83-CE69-449A-85C9-F1D14ED1F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796276" y="0"/>
            <a:ext cx="439572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F519B5C4-297E-BB09-D48D-A1F33062A018}"/>
              </a:ext>
            </a:extLst>
          </p:cNvPr>
          <p:cNvGraphicFramePr>
            <a:graphicFrameLocks noChangeAspect="1"/>
          </p:cNvGraphicFramePr>
          <p:nvPr>
            <p:extLst>
              <p:ext uri="{D42A27DB-BD31-4B8C-83A1-F6EECF244321}">
                <p14:modId xmlns:p14="http://schemas.microsoft.com/office/powerpoint/2010/main" val="4294804344"/>
              </p:ext>
            </p:extLst>
          </p:nvPr>
        </p:nvGraphicFramePr>
        <p:xfrm>
          <a:off x="811276" y="1962536"/>
          <a:ext cx="6551549" cy="1349375"/>
        </p:xfrm>
        <a:graphic>
          <a:graphicData uri="http://schemas.openxmlformats.org/presentationml/2006/ole">
            <mc:AlternateContent xmlns:mc="http://schemas.openxmlformats.org/markup-compatibility/2006">
              <mc:Choice xmlns:v="urn:schemas-microsoft-com:vml" Requires="v">
                <p:oleObj spid="_x0000_s1030" name="Document" r:id="rId4" imgW="6984382" imgH="1349056" progId="Word.Document.12">
                  <p:embed/>
                </p:oleObj>
              </mc:Choice>
              <mc:Fallback>
                <p:oleObj name="Document" r:id="rId4" imgW="6984382" imgH="1349056" progId="Word.Document.12">
                  <p:embed/>
                  <p:pic>
                    <p:nvPicPr>
                      <p:cNvPr id="0" name=""/>
                      <p:cNvPicPr/>
                      <p:nvPr/>
                    </p:nvPicPr>
                    <p:blipFill>
                      <a:blip r:embed="rId5"/>
                      <a:stretch>
                        <a:fillRect/>
                      </a:stretch>
                    </p:blipFill>
                    <p:spPr>
                      <a:xfrm>
                        <a:off x="811276" y="1962536"/>
                        <a:ext cx="6551549" cy="134937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BE807101-7443-6222-DFC1-3134CB837AFB}"/>
              </a:ext>
            </a:extLst>
          </p:cNvPr>
          <p:cNvSpPr txBox="1"/>
          <p:nvPr/>
        </p:nvSpPr>
        <p:spPr>
          <a:xfrm>
            <a:off x="916686" y="1526862"/>
            <a:ext cx="6094476" cy="369332"/>
          </a:xfrm>
          <a:prstGeom prst="rect">
            <a:avLst/>
          </a:prstGeom>
          <a:noFill/>
        </p:spPr>
        <p:txBody>
          <a:bodyPr wrap="square">
            <a:spAutoFit/>
          </a:bodyPr>
          <a:lstStyle/>
          <a:p>
            <a:pPr marL="342900" lvl="0" indent="-342900">
              <a:spcBef>
                <a:spcPts val="1580"/>
              </a:spcBef>
              <a:spcAft>
                <a:spcPts val="0"/>
              </a:spcAft>
              <a:buSzPts val="1100"/>
              <a:buFont typeface="Wingdings" panose="05000000000000000000" pitchFamily="2" charset="2"/>
              <a:buChar char=""/>
              <a:tabLst>
                <a:tab pos="851535" algn="l"/>
              </a:tabLst>
            </a:pPr>
            <a:r>
              <a:rPr lang="en-US" sz="1800" dirty="0">
                <a:effectLst/>
                <a:latin typeface="Gill Sans MT" panose="020B0502020104020203" pitchFamily="34" charset="0"/>
                <a:ea typeface="Wingdings" panose="05000000000000000000" pitchFamily="2" charset="2"/>
                <a:cs typeface="Wingdings" panose="05000000000000000000" pitchFamily="2" charset="2"/>
              </a:rPr>
              <a:t>Odd</a:t>
            </a:r>
            <a:r>
              <a:rPr lang="en-US" sz="1800" spc="-10" dirty="0">
                <a:effectLst/>
                <a:latin typeface="Gill Sans MT" panose="020B0502020104020203" pitchFamily="34" charset="0"/>
                <a:ea typeface="Wingdings" panose="05000000000000000000" pitchFamily="2" charset="2"/>
                <a:cs typeface="Wingdings" panose="05000000000000000000" pitchFamily="2" charset="2"/>
              </a:rPr>
              <a:t> </a:t>
            </a:r>
            <a:r>
              <a:rPr lang="en-US" sz="1800" dirty="0">
                <a:effectLst/>
                <a:latin typeface="Gill Sans MT" panose="020B0502020104020203" pitchFamily="34" charset="0"/>
                <a:ea typeface="Wingdings" panose="05000000000000000000" pitchFamily="2" charset="2"/>
                <a:cs typeface="Wingdings" panose="05000000000000000000" pitchFamily="2" charset="2"/>
              </a:rPr>
              <a:t>Weeks</a:t>
            </a:r>
            <a:endParaRPr lang="en-AU" sz="1800" dirty="0">
              <a:effectLst/>
              <a:latin typeface="Gill Sans MT" panose="020B0502020104020203" pitchFamily="34" charset="0"/>
              <a:ea typeface="Wingdings" panose="05000000000000000000" pitchFamily="2" charset="2"/>
              <a:cs typeface="Wingdings" panose="05000000000000000000" pitchFamily="2" charset="2"/>
            </a:endParaRPr>
          </a:p>
        </p:txBody>
      </p:sp>
      <p:graphicFrame>
        <p:nvGraphicFramePr>
          <p:cNvPr id="12" name="Object 11">
            <a:extLst>
              <a:ext uri="{FF2B5EF4-FFF2-40B4-BE49-F238E27FC236}">
                <a16:creationId xmlns:a16="http://schemas.microsoft.com/office/drawing/2014/main" id="{052FA014-3614-0ED6-6ECB-D35922B5FF37}"/>
              </a:ext>
            </a:extLst>
          </p:cNvPr>
          <p:cNvGraphicFramePr>
            <a:graphicFrameLocks noChangeAspect="1"/>
          </p:cNvGraphicFramePr>
          <p:nvPr>
            <p:extLst>
              <p:ext uri="{D42A27DB-BD31-4B8C-83A1-F6EECF244321}">
                <p14:modId xmlns:p14="http://schemas.microsoft.com/office/powerpoint/2010/main" val="3383695931"/>
              </p:ext>
            </p:extLst>
          </p:nvPr>
        </p:nvGraphicFramePr>
        <p:xfrm>
          <a:off x="811276" y="3801291"/>
          <a:ext cx="6646800" cy="1529847"/>
        </p:xfrm>
        <a:graphic>
          <a:graphicData uri="http://schemas.openxmlformats.org/presentationml/2006/ole">
            <mc:AlternateContent xmlns:mc="http://schemas.openxmlformats.org/markup-compatibility/2006">
              <mc:Choice xmlns:v="urn:schemas-microsoft-com:vml" Requires="v">
                <p:oleObj spid="_x0000_s1031" name="Document" r:id="rId6" imgW="6984382" imgH="1526053" progId="Word.Document.12">
                  <p:embed/>
                </p:oleObj>
              </mc:Choice>
              <mc:Fallback>
                <p:oleObj name="Document" r:id="rId6" imgW="6984382" imgH="1526053" progId="Word.Document.12">
                  <p:embed/>
                  <p:pic>
                    <p:nvPicPr>
                      <p:cNvPr id="0" name=""/>
                      <p:cNvPicPr/>
                      <p:nvPr/>
                    </p:nvPicPr>
                    <p:blipFill>
                      <a:blip r:embed="rId7"/>
                      <a:stretch>
                        <a:fillRect/>
                      </a:stretch>
                    </p:blipFill>
                    <p:spPr>
                      <a:xfrm>
                        <a:off x="811276" y="3801291"/>
                        <a:ext cx="6646800" cy="152984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4179037D-FEA4-E121-E371-CD47B92C8860}"/>
              </a:ext>
            </a:extLst>
          </p:cNvPr>
          <p:cNvSpPr txBox="1"/>
          <p:nvPr/>
        </p:nvSpPr>
        <p:spPr>
          <a:xfrm>
            <a:off x="371475" y="3371935"/>
            <a:ext cx="6094476" cy="369332"/>
          </a:xfrm>
          <a:prstGeom prst="rect">
            <a:avLst/>
          </a:prstGeom>
          <a:noFill/>
        </p:spPr>
        <p:txBody>
          <a:bodyPr wrap="square">
            <a:spAutoFit/>
          </a:bodyPr>
          <a:lstStyle/>
          <a:p>
            <a:pPr marL="742950" lvl="1" indent="-285750">
              <a:buSzPts val="1100"/>
              <a:buFont typeface="Wingdings" panose="05000000000000000000" pitchFamily="2" charset="2"/>
              <a:buChar char=""/>
            </a:pPr>
            <a:r>
              <a:rPr lang="en-US" sz="1800" dirty="0">
                <a:effectLst/>
                <a:latin typeface="Gill Sans MT" panose="020B0502020104020203" pitchFamily="34" charset="0"/>
                <a:ea typeface="Wingdings" panose="05000000000000000000" pitchFamily="2" charset="2"/>
                <a:cs typeface="Wingdings" panose="05000000000000000000" pitchFamily="2" charset="2"/>
              </a:rPr>
              <a:t>Even Weeks</a:t>
            </a:r>
            <a:endParaRPr lang="en-AU" sz="1800" dirty="0">
              <a:effectLst/>
              <a:latin typeface="Gill Sans MT" panose="020B0502020104020203" pitchFamily="34" charset="0"/>
              <a:ea typeface="Wingdings" panose="05000000000000000000" pitchFamily="2" charset="2"/>
              <a:cs typeface="Wingdings" panose="05000000000000000000" pitchFamily="2" charset="2"/>
            </a:endParaRPr>
          </a:p>
        </p:txBody>
      </p:sp>
      <p:sp>
        <p:nvSpPr>
          <p:cNvPr id="2" name="TextBox 1">
            <a:extLst>
              <a:ext uri="{FF2B5EF4-FFF2-40B4-BE49-F238E27FC236}">
                <a16:creationId xmlns:a16="http://schemas.microsoft.com/office/drawing/2014/main" id="{8E3DFB3F-5F42-B4B9-DD39-7C00E00E30DD}"/>
              </a:ext>
            </a:extLst>
          </p:cNvPr>
          <p:cNvSpPr txBox="1"/>
          <p:nvPr/>
        </p:nvSpPr>
        <p:spPr>
          <a:xfrm>
            <a:off x="1028700" y="5619750"/>
            <a:ext cx="5982462" cy="923330"/>
          </a:xfrm>
          <a:prstGeom prst="rect">
            <a:avLst/>
          </a:prstGeom>
          <a:noFill/>
        </p:spPr>
        <p:txBody>
          <a:bodyPr wrap="square" rtlCol="0">
            <a:spAutoFit/>
          </a:bodyPr>
          <a:lstStyle/>
          <a:p>
            <a:r>
              <a:rPr lang="en-AU" dirty="0">
                <a:latin typeface="Gill Sans MT" panose="020B0502020104020203" pitchFamily="34" charset="0"/>
              </a:rPr>
              <a:t>Reach out to the Learning Support Office at </a:t>
            </a:r>
            <a:r>
              <a:rPr lang="en-AU" dirty="0">
                <a:latin typeface="Gill Sans MT" panose="020B0502020104020203" pitchFamily="34" charset="0"/>
                <a:hlinkClick r:id="rId8"/>
              </a:rPr>
              <a:t>lso@sci.edu.au</a:t>
            </a:r>
            <a:r>
              <a:rPr lang="en-AU" dirty="0">
                <a:latin typeface="Gill Sans MT" panose="020B0502020104020203" pitchFamily="34" charset="0"/>
              </a:rPr>
              <a:t> and </a:t>
            </a:r>
            <a:r>
              <a:rPr lang="en-AU" dirty="0">
                <a:latin typeface="Gill Sans MT" panose="020B0502020104020203" pitchFamily="34" charset="0"/>
                <a:hlinkClick r:id="rId9"/>
              </a:rPr>
              <a:t>library@sci.edu.au</a:t>
            </a:r>
            <a:endParaRPr lang="en-AU" dirty="0">
              <a:latin typeface="Gill Sans MT" panose="020B0502020104020203" pitchFamily="34" charset="0"/>
            </a:endParaRPr>
          </a:p>
          <a:p>
            <a:endParaRPr lang="en-AU" dirty="0"/>
          </a:p>
        </p:txBody>
      </p:sp>
    </p:spTree>
    <p:extLst>
      <p:ext uri="{BB962C8B-B14F-4D97-AF65-F5344CB8AC3E}">
        <p14:creationId xmlns:p14="http://schemas.microsoft.com/office/powerpoint/2010/main" val="2833612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842B-2306-4747-9F98-3E423E38F322}"/>
              </a:ext>
            </a:extLst>
          </p:cNvPr>
          <p:cNvSpPr>
            <a:spLocks noGrp="1"/>
          </p:cNvSpPr>
          <p:nvPr>
            <p:ph type="title"/>
          </p:nvPr>
        </p:nvSpPr>
        <p:spPr>
          <a:xfrm>
            <a:off x="371476" y="260352"/>
            <a:ext cx="8022716" cy="725232"/>
          </a:xfrm>
        </p:spPr>
        <p:txBody>
          <a:bodyPr anchor="b">
            <a:normAutofit/>
          </a:bodyPr>
          <a:lstStyle/>
          <a:p>
            <a:r>
              <a:rPr lang="en-US" sz="3500" b="1" dirty="0">
                <a:latin typeface="Gill Sans MT" panose="020B0502020104020203" pitchFamily="34" charset="0"/>
              </a:rPr>
              <a:t>Your Study at SCI Learning Support</a:t>
            </a:r>
            <a:endParaRPr lang="en-AU" sz="3500" b="1" dirty="0">
              <a:latin typeface="Gill Sans MT" panose="020B0502020104020203" pitchFamily="34" charset="0"/>
            </a:endParaRPr>
          </a:p>
        </p:txBody>
      </p:sp>
      <p:sp>
        <p:nvSpPr>
          <p:cNvPr id="15" name="Content Placeholder 3">
            <a:extLst>
              <a:ext uri="{FF2B5EF4-FFF2-40B4-BE49-F238E27FC236}">
                <a16:creationId xmlns:a16="http://schemas.microsoft.com/office/drawing/2014/main" id="{1F55FC9D-E5F4-94DC-24A4-E3E94D2C28ED}"/>
              </a:ext>
            </a:extLst>
          </p:cNvPr>
          <p:cNvSpPr>
            <a:spLocks noGrp="1"/>
          </p:cNvSpPr>
          <p:nvPr>
            <p:ph idx="1"/>
          </p:nvPr>
        </p:nvSpPr>
        <p:spPr>
          <a:xfrm>
            <a:off x="704850" y="1428750"/>
            <a:ext cx="7239000" cy="3096260"/>
          </a:xfrm>
        </p:spPr>
        <p:txBody>
          <a:bodyPr>
            <a:normAutofit/>
          </a:bodyPr>
          <a:lstStyle/>
          <a:p>
            <a:pPr marL="0" indent="0">
              <a:buNone/>
            </a:pPr>
            <a:r>
              <a:rPr lang="en-US" sz="1800" dirty="0">
                <a:effectLst/>
                <a:latin typeface="Gill Sans MT" panose="020B0502020104020203" pitchFamily="34" charset="0"/>
              </a:rPr>
              <a:t>SCI provides ongoing and timely additional learning support to students through structured</a:t>
            </a:r>
            <a:r>
              <a:rPr lang="en-US" sz="1800" spc="-225" dirty="0">
                <a:effectLst/>
                <a:latin typeface="Gill Sans MT" panose="020B0502020104020203" pitchFamily="34" charset="0"/>
              </a:rPr>
              <a:t> </a:t>
            </a:r>
            <a:r>
              <a:rPr lang="en-US" sz="1800" dirty="0">
                <a:effectLst/>
                <a:latin typeface="Gill Sans MT" panose="020B0502020104020203" pitchFamily="34" charset="0"/>
              </a:rPr>
              <a:t>Learning Support Sessions to facilitate further development </a:t>
            </a:r>
            <a:r>
              <a:rPr lang="en-US" sz="1800" spc="-20" dirty="0">
                <a:effectLst/>
                <a:latin typeface="Gill Sans MT" panose="020B0502020104020203" pitchFamily="34" charset="0"/>
              </a:rPr>
              <a:t>of </a:t>
            </a:r>
            <a:r>
              <a:rPr lang="en-US" sz="1800" dirty="0">
                <a:effectLst/>
                <a:latin typeface="Gill Sans MT" panose="020B0502020104020203" pitchFamily="34" charset="0"/>
              </a:rPr>
              <a:t>learning skills and to improve English language proficiency.</a:t>
            </a:r>
          </a:p>
          <a:p>
            <a:pPr marL="0" indent="0">
              <a:buNone/>
            </a:pPr>
            <a:endParaRPr lang="en-US" sz="1800" dirty="0">
              <a:latin typeface="Gill Sans MT" panose="020B0502020104020203" pitchFamily="34" charset="0"/>
            </a:endParaRPr>
          </a:p>
        </p:txBody>
      </p:sp>
      <p:pic>
        <p:nvPicPr>
          <p:cNvPr id="4" name="Picture 3">
            <a:extLst>
              <a:ext uri="{FF2B5EF4-FFF2-40B4-BE49-F238E27FC236}">
                <a16:creationId xmlns:a16="http://schemas.microsoft.com/office/drawing/2014/main" id="{6D70D5D7-F567-4A9D-9E53-ED91095EDB0E}"/>
              </a:ext>
            </a:extLst>
          </p:cNvPr>
          <p:cNvPicPr>
            <a:picLocks noChangeAspect="1"/>
          </p:cNvPicPr>
          <p:nvPr/>
        </p:nvPicPr>
        <p:blipFill rotWithShape="1">
          <a:blip r:embed="rId2"/>
          <a:srcRect l="11201" r="23478" b="3"/>
          <a:stretch/>
        </p:blipFill>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noFill/>
        </p:spPr>
      </p:pic>
      <p:pic>
        <p:nvPicPr>
          <p:cNvPr id="19" name="Picture 18">
            <a:extLst>
              <a:ext uri="{FF2B5EF4-FFF2-40B4-BE49-F238E27FC236}">
                <a16:creationId xmlns:a16="http://schemas.microsoft.com/office/drawing/2014/main" id="{2A16CBBD-DEDD-3AA2-B7A6-B641F40BEDCD}"/>
              </a:ext>
            </a:extLst>
          </p:cNvPr>
          <p:cNvPicPr>
            <a:picLocks noChangeAspect="1"/>
          </p:cNvPicPr>
          <p:nvPr/>
        </p:nvPicPr>
        <p:blipFill>
          <a:blip r:embed="rId3"/>
          <a:stretch>
            <a:fillRect/>
          </a:stretch>
        </p:blipFill>
        <p:spPr>
          <a:xfrm>
            <a:off x="1530001" y="2515581"/>
            <a:ext cx="5548509" cy="2980343"/>
          </a:xfrm>
          <a:prstGeom prst="rect">
            <a:avLst/>
          </a:prstGeom>
        </p:spPr>
      </p:pic>
    </p:spTree>
    <p:extLst>
      <p:ext uri="{BB962C8B-B14F-4D97-AF65-F5344CB8AC3E}">
        <p14:creationId xmlns:p14="http://schemas.microsoft.com/office/powerpoint/2010/main" val="2171465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16271B1-5213-4A5A-9E61-8B95FCB6821F}"/>
              </a:ext>
            </a:extLst>
          </p:cNvPr>
          <p:cNvSpPr txBox="1">
            <a:spLocks noGrp="1"/>
          </p:cNvSpPr>
          <p:nvPr>
            <p:ph type="title"/>
          </p:nvPr>
        </p:nvSpPr>
        <p:spPr>
          <a:xfrm>
            <a:off x="371475" y="260350"/>
            <a:ext cx="11520488" cy="758825"/>
          </a:xfrm>
        </p:spPr>
        <p:txBody>
          <a:bodyPr rtlCol="0" anchor="ctr">
            <a:normAutofit/>
          </a:bodyPr>
          <a:lstStyle/>
          <a:p>
            <a:r>
              <a:rPr lang="en-US" sz="4400" dirty="0">
                <a:latin typeface="Gill Sans MT" panose="020B0502020104020203" pitchFamily="34" charset="0"/>
              </a:rPr>
              <a:t>Library</a:t>
            </a:r>
            <a:endParaRPr lang="en-AU" sz="4400" b="1" dirty="0">
              <a:latin typeface="Gill Sans MT" panose="020B0502020104020203" pitchFamily="34" charset="0"/>
            </a:endParaRPr>
          </a:p>
        </p:txBody>
      </p:sp>
      <p:sp>
        <p:nvSpPr>
          <p:cNvPr id="20" name="Content Placeholder 3">
            <a:extLst>
              <a:ext uri="{FF2B5EF4-FFF2-40B4-BE49-F238E27FC236}">
                <a16:creationId xmlns:a16="http://schemas.microsoft.com/office/drawing/2014/main" id="{CB3A5B64-12D0-4DCC-A3A6-AE2EC858D105}"/>
              </a:ext>
            </a:extLst>
          </p:cNvPr>
          <p:cNvSpPr>
            <a:spLocks noGrp="1"/>
          </p:cNvSpPr>
          <p:nvPr>
            <p:ph type="body" sz="quarter" idx="14"/>
          </p:nvPr>
        </p:nvSpPr>
        <p:spPr>
          <a:xfrm>
            <a:off x="546100" y="1243323"/>
            <a:ext cx="4065588" cy="4293538"/>
          </a:xfrm>
        </p:spPr>
        <p:txBody>
          <a:bodyPr>
            <a:normAutofit/>
          </a:bodyPr>
          <a:lstStyle/>
          <a:p>
            <a:pPr marL="0" indent="0">
              <a:buNone/>
            </a:pPr>
            <a:endParaRPr lang="en-US" sz="2800" dirty="0">
              <a:latin typeface="Gill Sans MT" panose="020B0502020104020203" pitchFamily="34" charset="0"/>
            </a:endParaRPr>
          </a:p>
          <a:p>
            <a:pPr marL="0" indent="0">
              <a:buNone/>
            </a:pPr>
            <a:endParaRPr lang="en-US" sz="2800" dirty="0">
              <a:latin typeface="Gill Sans MT" panose="020B0502020104020203" pitchFamily="34" charset="0"/>
            </a:endParaRPr>
          </a:p>
          <a:p>
            <a:pPr marL="0" indent="0">
              <a:buNone/>
            </a:pPr>
            <a:endParaRPr lang="en-US" sz="100" dirty="0">
              <a:latin typeface="Gill Sans MT" panose="020B0502020104020203" pitchFamily="34" charset="0"/>
            </a:endParaRPr>
          </a:p>
          <a:p>
            <a:pPr marL="0" indent="0" algn="ctr">
              <a:buNone/>
            </a:pPr>
            <a:r>
              <a:rPr lang="en-US" dirty="0">
                <a:latin typeface="Gill Sans MT" panose="020B0502020104020203" pitchFamily="34" charset="0"/>
              </a:rPr>
              <a:t>Library &amp; Learning Support</a:t>
            </a:r>
          </a:p>
        </p:txBody>
      </p:sp>
      <p:graphicFrame>
        <p:nvGraphicFramePr>
          <p:cNvPr id="24" name="Content Placeholder 18">
            <a:extLst>
              <a:ext uri="{FF2B5EF4-FFF2-40B4-BE49-F238E27FC236}">
                <a16:creationId xmlns:a16="http://schemas.microsoft.com/office/drawing/2014/main" id="{E05551DB-1543-402A-AFC4-C33062D2DD64}"/>
              </a:ext>
            </a:extLst>
          </p:cNvPr>
          <p:cNvGraphicFramePr>
            <a:graphicFrameLocks noGrp="1"/>
          </p:cNvGraphicFramePr>
          <p:nvPr>
            <p:ph type="chart" sz="quarter" idx="13"/>
          </p:nvPr>
        </p:nvGraphicFramePr>
        <p:xfrm>
          <a:off x="4900613" y="1233488"/>
          <a:ext cx="6991350" cy="496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Graphic 22" descr="Email">
            <a:extLst>
              <a:ext uri="{FF2B5EF4-FFF2-40B4-BE49-F238E27FC236}">
                <a16:creationId xmlns:a16="http://schemas.microsoft.com/office/drawing/2014/main" id="{D2EC8C79-6620-4CD1-9EF6-2BBE758A7E9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3897" y="3429000"/>
            <a:ext cx="870508" cy="870508"/>
          </a:xfrm>
          <a:prstGeom prst="rect">
            <a:avLst/>
          </a:prstGeom>
        </p:spPr>
      </p:pic>
      <p:sp>
        <p:nvSpPr>
          <p:cNvPr id="25" name="Rectangle 24">
            <a:extLst>
              <a:ext uri="{FF2B5EF4-FFF2-40B4-BE49-F238E27FC236}">
                <a16:creationId xmlns:a16="http://schemas.microsoft.com/office/drawing/2014/main" id="{F685A63C-0440-4541-9EA2-89F7AFF08695}"/>
              </a:ext>
            </a:extLst>
          </p:cNvPr>
          <p:cNvSpPr/>
          <p:nvPr/>
        </p:nvSpPr>
        <p:spPr>
          <a:xfrm>
            <a:off x="1168071" y="4353537"/>
            <a:ext cx="250216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rPr>
              <a:t>library@sci.edu.au</a:t>
            </a:r>
            <a:endParaRPr kumimoji="0" lang="en-U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rPr>
              <a:t>lso@sci.edu.au</a:t>
            </a:r>
            <a:endParaRPr kumimoji="0" lang="en-AU"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pic>
        <p:nvPicPr>
          <p:cNvPr id="26" name="Picture 25">
            <a:extLst>
              <a:ext uri="{FF2B5EF4-FFF2-40B4-BE49-F238E27FC236}">
                <a16:creationId xmlns:a16="http://schemas.microsoft.com/office/drawing/2014/main" id="{81237389-E0B1-47B8-B27C-EF5776E5ED93}"/>
              </a:ext>
            </a:extLst>
          </p:cNvPr>
          <p:cNvPicPr>
            <a:picLocks noChangeAspect="1"/>
          </p:cNvPicPr>
          <p:nvPr/>
        </p:nvPicPr>
        <p:blipFill>
          <a:blip r:embed="rId9">
            <a:duotone>
              <a:schemeClr val="accent1">
                <a:shade val="45000"/>
                <a:satMod val="135000"/>
              </a:schemeClr>
              <a:prstClr val="white"/>
            </a:duotone>
          </a:blip>
          <a:stretch>
            <a:fillRect/>
          </a:stretch>
        </p:blipFill>
        <p:spPr>
          <a:xfrm>
            <a:off x="1983897" y="1403218"/>
            <a:ext cx="947437" cy="870508"/>
          </a:xfrm>
          <a:prstGeom prst="rect">
            <a:avLst/>
          </a:prstGeom>
        </p:spPr>
      </p:pic>
      <p:sp>
        <p:nvSpPr>
          <p:cNvPr id="3" name="TextBox 2">
            <a:extLst>
              <a:ext uri="{FF2B5EF4-FFF2-40B4-BE49-F238E27FC236}">
                <a16:creationId xmlns:a16="http://schemas.microsoft.com/office/drawing/2014/main" id="{B2A563EE-1FC5-F67F-6B20-1A6372E6FC67}"/>
              </a:ext>
            </a:extLst>
          </p:cNvPr>
          <p:cNvSpPr txBox="1"/>
          <p:nvPr/>
        </p:nvSpPr>
        <p:spPr>
          <a:xfrm>
            <a:off x="6054517" y="2930881"/>
            <a:ext cx="5461208" cy="323165"/>
          </a:xfrm>
          <a:prstGeom prst="rect">
            <a:avLst/>
          </a:prstGeom>
          <a:noFill/>
        </p:spPr>
        <p:txBody>
          <a:bodyPr wrap="square" rtlCol="0">
            <a:spAutoFit/>
          </a:bodyPr>
          <a:lstStyle/>
          <a:p>
            <a:r>
              <a:rPr lang="en-AU" sz="1500" dirty="0">
                <a:latin typeface="Gill Sans MT" panose="020B0502020104020203" pitchFamily="34" charset="0"/>
                <a:hlinkClick r:id="rId10"/>
              </a:rPr>
              <a:t>https://southerncross.softlinkhosting.com.au/liberty/libraryHome.do</a:t>
            </a:r>
            <a:endParaRPr lang="en-AU" sz="1500" dirty="0">
              <a:latin typeface="Gill Sans MT" panose="020B0502020104020203" pitchFamily="34" charset="0"/>
            </a:endParaRPr>
          </a:p>
        </p:txBody>
      </p:sp>
      <p:sp>
        <p:nvSpPr>
          <p:cNvPr id="2" name="TextBox 1">
            <a:extLst>
              <a:ext uri="{FF2B5EF4-FFF2-40B4-BE49-F238E27FC236}">
                <a16:creationId xmlns:a16="http://schemas.microsoft.com/office/drawing/2014/main" id="{B268EB90-1B46-20B6-8E6D-7EF4745C59C3}"/>
              </a:ext>
            </a:extLst>
          </p:cNvPr>
          <p:cNvSpPr txBox="1"/>
          <p:nvPr/>
        </p:nvSpPr>
        <p:spPr>
          <a:xfrm>
            <a:off x="6095999" y="5356749"/>
            <a:ext cx="5419725" cy="646331"/>
          </a:xfrm>
          <a:prstGeom prst="rect">
            <a:avLst/>
          </a:prstGeom>
          <a:noFill/>
        </p:spPr>
        <p:txBody>
          <a:bodyPr wrap="square" rtlCol="0">
            <a:spAutoFit/>
          </a:bodyPr>
          <a:lstStyle/>
          <a:p>
            <a:r>
              <a:rPr lang="en-AU" dirty="0">
                <a:latin typeface="Gill Sans MT" panose="020B0502020104020203" pitchFamily="34" charset="0"/>
                <a:hlinkClick r:id="rId11"/>
              </a:rPr>
              <a:t>https://elearning.sci.edu.au/login/</a:t>
            </a:r>
            <a:endParaRPr lang="en-AU" dirty="0">
              <a:latin typeface="Gill Sans MT" panose="020B0502020104020203" pitchFamily="34" charset="0"/>
            </a:endParaRPr>
          </a:p>
          <a:p>
            <a:endParaRPr lang="en-AU" dirty="0"/>
          </a:p>
        </p:txBody>
      </p:sp>
      <p:sp>
        <p:nvSpPr>
          <p:cNvPr id="4" name="Slide Number Placeholder 3">
            <a:extLst>
              <a:ext uri="{FF2B5EF4-FFF2-40B4-BE49-F238E27FC236}">
                <a16:creationId xmlns:a16="http://schemas.microsoft.com/office/drawing/2014/main" id="{68F2F883-4675-CC38-AC88-724331FD389C}"/>
              </a:ext>
            </a:extLst>
          </p:cNvPr>
          <p:cNvSpPr>
            <a:spLocks noGrp="1"/>
          </p:cNvSpPr>
          <p:nvPr>
            <p:ph type="sldNum" sz="quarter" idx="12"/>
          </p:nvPr>
        </p:nvSpPr>
        <p:spPr/>
        <p:txBody>
          <a:bodyPr/>
          <a:lstStyle/>
          <a:p>
            <a:fld id="{B969366F-773D-4535-82B2-4F1A1A010189}" type="slidenum">
              <a:rPr lang="en-AU" smtClean="0"/>
              <a:t>38</a:t>
            </a:fld>
            <a:endParaRPr lang="en-AU"/>
          </a:p>
        </p:txBody>
      </p:sp>
    </p:spTree>
    <p:extLst>
      <p:ext uri="{BB962C8B-B14F-4D97-AF65-F5344CB8AC3E}">
        <p14:creationId xmlns:p14="http://schemas.microsoft.com/office/powerpoint/2010/main" val="451515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6DF093-AFEB-6E62-D49B-0C1C0D2F0227}"/>
              </a:ext>
            </a:extLst>
          </p:cNvPr>
          <p:cNvSpPr>
            <a:spLocks noGrp="1"/>
          </p:cNvSpPr>
          <p:nvPr>
            <p:ph type="title"/>
          </p:nvPr>
        </p:nvSpPr>
        <p:spPr>
          <a:xfrm>
            <a:off x="371475" y="260351"/>
            <a:ext cx="11520487" cy="758824"/>
          </a:xfrm>
        </p:spPr>
        <p:txBody>
          <a:bodyPr>
            <a:normAutofit fontScale="90000"/>
          </a:bodyPr>
          <a:lstStyle/>
          <a:p>
            <a:br>
              <a:rPr kumimoji="0" lang="en-US" sz="3600" b="1" i="0" u="none" strike="noStrike" kern="1200" cap="none" spc="0" normalizeH="0" baseline="0" noProof="0" dirty="0">
                <a:ln>
                  <a:noFill/>
                </a:ln>
                <a:solidFill>
                  <a:srgbClr val="313C41"/>
                </a:solidFill>
                <a:effectLst/>
                <a:uLnTx/>
                <a:uFillTx/>
                <a:latin typeface="Gill Sans MT" panose="020B0502020104020203" pitchFamily="34" charset="0"/>
                <a:ea typeface="+mn-ea"/>
                <a:cs typeface="+mn-cs"/>
              </a:rPr>
            </a:br>
            <a:r>
              <a:rPr kumimoji="0" lang="en-US" sz="3600" b="1" i="0" u="none" strike="noStrike" kern="1200" cap="none" spc="0" normalizeH="0" baseline="0" noProof="0" dirty="0">
                <a:ln>
                  <a:noFill/>
                </a:ln>
                <a:solidFill>
                  <a:srgbClr val="313C41"/>
                </a:solidFill>
                <a:effectLst/>
                <a:uLnTx/>
                <a:uFillTx/>
                <a:latin typeface="Gill Sans MT" panose="020B0502020104020203" pitchFamily="34" charset="0"/>
                <a:ea typeface="+mn-ea"/>
                <a:cs typeface="+mn-cs"/>
              </a:rPr>
              <a:t>Library </a:t>
            </a:r>
            <a:br>
              <a:rPr kumimoji="0" lang="en-AU" sz="3600" b="1" i="0" u="none" strike="noStrike" kern="1200" cap="none" spc="0" normalizeH="0" baseline="0" noProof="0" dirty="0">
                <a:ln>
                  <a:noFill/>
                </a:ln>
                <a:solidFill>
                  <a:srgbClr val="313C41"/>
                </a:solidFill>
                <a:effectLst/>
                <a:uLnTx/>
                <a:uFillTx/>
                <a:latin typeface="Gill Sans MT" panose="020B0502020104020203" pitchFamily="34" charset="0"/>
                <a:ea typeface="+mn-ea"/>
                <a:cs typeface="+mn-cs"/>
              </a:rPr>
            </a:br>
            <a:endParaRPr lang="en-US" dirty="0"/>
          </a:p>
        </p:txBody>
      </p:sp>
      <p:pic>
        <p:nvPicPr>
          <p:cNvPr id="6" name="Content Placeholder 5">
            <a:extLst>
              <a:ext uri="{FF2B5EF4-FFF2-40B4-BE49-F238E27FC236}">
                <a16:creationId xmlns:a16="http://schemas.microsoft.com/office/drawing/2014/main" id="{0926EAED-10C6-835B-A193-8F751FA69FF4}"/>
              </a:ext>
            </a:extLst>
          </p:cNvPr>
          <p:cNvPicPr>
            <a:picLocks noGrp="1" noChangeAspect="1"/>
          </p:cNvPicPr>
          <p:nvPr>
            <p:ph idx="1"/>
          </p:nvPr>
        </p:nvPicPr>
        <p:blipFill>
          <a:blip r:embed="rId2"/>
          <a:stretch>
            <a:fillRect/>
          </a:stretch>
        </p:blipFill>
        <p:spPr>
          <a:xfrm>
            <a:off x="371475" y="1447009"/>
            <a:ext cx="7001365" cy="3611547"/>
          </a:xfrm>
        </p:spPr>
      </p:pic>
      <p:sp>
        <p:nvSpPr>
          <p:cNvPr id="8" name="TextBox 7">
            <a:extLst>
              <a:ext uri="{FF2B5EF4-FFF2-40B4-BE49-F238E27FC236}">
                <a16:creationId xmlns:a16="http://schemas.microsoft.com/office/drawing/2014/main" id="{2B28D102-D3A5-6044-7E56-28740745A960}"/>
              </a:ext>
            </a:extLst>
          </p:cNvPr>
          <p:cNvSpPr txBox="1"/>
          <p:nvPr/>
        </p:nvSpPr>
        <p:spPr>
          <a:xfrm>
            <a:off x="7684008" y="1598414"/>
            <a:ext cx="3636264" cy="2092881"/>
          </a:xfrm>
          <a:prstGeom prst="rect">
            <a:avLst/>
          </a:prstGeom>
          <a:noFill/>
        </p:spPr>
        <p:txBody>
          <a:bodyPr wrap="square">
            <a:spAutoFit/>
          </a:bodyPr>
          <a:lstStyle/>
          <a:p>
            <a:r>
              <a:rPr lang="en-US" sz="1400" dirty="0">
                <a:latin typeface="Gill Sans MT" panose="020B0502020104020203" pitchFamily="34" charset="0"/>
              </a:rPr>
              <a:t>Find the catalogue at </a:t>
            </a:r>
            <a:r>
              <a:rPr lang="en-US" sz="1400" dirty="0">
                <a:solidFill>
                  <a:schemeClr val="accent2"/>
                </a:solidFill>
                <a:latin typeface="Gill Sans MT" panose="020B0502020104020203" pitchFamily="34" charset="0"/>
                <a:hlinkClick r:id="rId3"/>
              </a:rPr>
              <a:t>https://sci.edu.au/</a:t>
            </a:r>
            <a:r>
              <a:rPr lang="en-US" sz="1400" dirty="0">
                <a:solidFill>
                  <a:schemeClr val="accent2"/>
                </a:solidFill>
                <a:latin typeface="Gill Sans MT" panose="020B0502020104020203" pitchFamily="34" charset="0"/>
              </a:rPr>
              <a:t> </a:t>
            </a:r>
          </a:p>
          <a:p>
            <a:pPr marL="0" indent="0">
              <a:buNone/>
            </a:pPr>
            <a:endParaRPr lang="en-US" sz="1400" dirty="0">
              <a:solidFill>
                <a:schemeClr val="accent2"/>
              </a:solidFill>
              <a:latin typeface="Gill Sans MT" panose="020B0502020104020203" pitchFamily="34" charset="0"/>
            </a:endParaRPr>
          </a:p>
          <a:p>
            <a:pPr marL="0" indent="0">
              <a:buNone/>
            </a:pPr>
            <a:r>
              <a:rPr lang="en-US" sz="1400" dirty="0">
                <a:solidFill>
                  <a:schemeClr val="accent2"/>
                </a:solidFill>
                <a:latin typeface="Gill Sans MT" panose="020B0502020104020203" pitchFamily="34" charset="0"/>
              </a:rPr>
              <a:t>&gt;  Current Students  &gt; Library</a:t>
            </a:r>
          </a:p>
          <a:p>
            <a:r>
              <a:rPr lang="en-US" sz="1400" dirty="0">
                <a:solidFill>
                  <a:schemeClr val="accent2"/>
                </a:solidFill>
                <a:latin typeface="Gill Sans MT" panose="020B0502020104020203" pitchFamily="34" charset="0"/>
              </a:rPr>
              <a:t>Browse the collection</a:t>
            </a:r>
          </a:p>
          <a:p>
            <a:r>
              <a:rPr lang="en-US" sz="1400" dirty="0">
                <a:solidFill>
                  <a:schemeClr val="accent2"/>
                </a:solidFill>
                <a:latin typeface="Gill Sans MT" panose="020B0502020104020203" pitchFamily="34" charset="0"/>
              </a:rPr>
              <a:t>Check availability</a:t>
            </a:r>
          </a:p>
          <a:p>
            <a:r>
              <a:rPr lang="en-US" sz="1400" dirty="0">
                <a:solidFill>
                  <a:schemeClr val="accent2"/>
                </a:solidFill>
                <a:latin typeface="Gill Sans MT" panose="020B0502020104020203" pitchFamily="34" charset="0"/>
              </a:rPr>
              <a:t>Renew loans</a:t>
            </a:r>
          </a:p>
          <a:p>
            <a:r>
              <a:rPr lang="en-US" sz="1400" dirty="0">
                <a:solidFill>
                  <a:schemeClr val="accent2"/>
                </a:solidFill>
                <a:latin typeface="Gill Sans MT" panose="020B0502020104020203" pitchFamily="34" charset="0"/>
              </a:rPr>
              <a:t>Access ProQuest</a:t>
            </a:r>
          </a:p>
          <a:p>
            <a:r>
              <a:rPr lang="en-US" sz="1400" dirty="0">
                <a:solidFill>
                  <a:schemeClr val="accent2"/>
                </a:solidFill>
                <a:latin typeface="Gill Sans MT" panose="020B0502020104020203" pitchFamily="34" charset="0"/>
              </a:rPr>
              <a:t>Update library account</a:t>
            </a:r>
          </a:p>
          <a:p>
            <a:endParaRPr lang="en-AU" dirty="0"/>
          </a:p>
        </p:txBody>
      </p:sp>
    </p:spTree>
    <p:extLst>
      <p:ext uri="{BB962C8B-B14F-4D97-AF65-F5344CB8AC3E}">
        <p14:creationId xmlns:p14="http://schemas.microsoft.com/office/powerpoint/2010/main" val="1384268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EDEB630-F611-4403-B104-A2F1E91AE769}"/>
              </a:ext>
            </a:extLst>
          </p:cNvPr>
          <p:cNvSpPr>
            <a:spLocks noGrp="1"/>
          </p:cNvSpPr>
          <p:nvPr>
            <p:ph type="title"/>
          </p:nvPr>
        </p:nvSpPr>
        <p:spPr>
          <a:xfrm>
            <a:off x="6619197" y="1296177"/>
            <a:ext cx="5272764" cy="1172704"/>
          </a:xfrm>
        </p:spPr>
        <p:txBody>
          <a:bodyPr vert="horz" lIns="91440" tIns="45720" rIns="91440" bIns="45720" rtlCol="0" anchor="b">
            <a:normAutofit fontScale="90000"/>
          </a:bodyPr>
          <a:lstStyle/>
          <a:p>
            <a:r>
              <a:rPr lang="en-US" sz="2800" b="1" kern="1200" dirty="0">
                <a:solidFill>
                  <a:srgbClr val="FF0000"/>
                </a:solidFill>
                <a:latin typeface="Gill Sans MT" panose="020B0502020104020203" pitchFamily="34" charset="0"/>
              </a:rPr>
              <a:t>Message</a:t>
            </a:r>
            <a:br>
              <a:rPr lang="en-US" sz="2800" b="1" kern="1200" dirty="0">
                <a:latin typeface="Gill Sans MT" panose="020B0502020104020203" pitchFamily="34" charset="0"/>
              </a:rPr>
            </a:br>
            <a:r>
              <a:rPr lang="en-US" sz="2800" b="1" kern="1200" dirty="0">
                <a:latin typeface="Gill Sans MT" panose="020B0502020104020203" pitchFamily="34" charset="0"/>
              </a:rPr>
              <a:t>Chair of the Governing Council</a:t>
            </a:r>
          </a:p>
        </p:txBody>
      </p:sp>
      <p:sp>
        <p:nvSpPr>
          <p:cNvPr id="3" name="TextBox 2">
            <a:extLst>
              <a:ext uri="{FF2B5EF4-FFF2-40B4-BE49-F238E27FC236}">
                <a16:creationId xmlns:a16="http://schemas.microsoft.com/office/drawing/2014/main" id="{9DF24879-1E35-E537-FA3D-12978CA7B963}"/>
              </a:ext>
            </a:extLst>
          </p:cNvPr>
          <p:cNvSpPr txBox="1"/>
          <p:nvPr/>
        </p:nvSpPr>
        <p:spPr>
          <a:xfrm>
            <a:off x="6619198" y="2606040"/>
            <a:ext cx="5272764" cy="3388360"/>
          </a:xfrm>
          <a:prstGeom prst="rect">
            <a:avLst/>
          </a:prstGeom>
        </p:spPr>
        <p:txBody>
          <a:bodyPr vert="horz" lIns="91440" tIns="45720" rIns="91440" bIns="45720" rtlCol="0">
            <a:noAutofit/>
          </a:bodyPr>
          <a:lstStyle/>
          <a:p>
            <a:pPr>
              <a:lnSpc>
                <a:spcPct val="90000"/>
              </a:lnSpc>
              <a:spcAft>
                <a:spcPts val="600"/>
              </a:spcAft>
            </a:pPr>
            <a:r>
              <a:rPr lang="en-US" sz="1200" dirty="0">
                <a:latin typeface="Gill Sans MT" panose="020B0502020104020203" pitchFamily="34" charset="0"/>
              </a:rPr>
              <a:t>A very warm welcome to SCI. We are a dynamic institute offering an innovative and exciting course delivered by enthusiastic, dedicated and highly qualified staff. Education is the most valuable investment that we can make in the quality and success of our own lives and the life and progress of our wider society. Proper education is much more than just information transfer. It provides us with skills in thinking, reasoning, analyzing and evaluating ideas, policies, processes and actions.</a:t>
            </a:r>
          </a:p>
          <a:p>
            <a:pPr>
              <a:lnSpc>
                <a:spcPct val="90000"/>
              </a:lnSpc>
              <a:spcAft>
                <a:spcPts val="600"/>
              </a:spcAft>
            </a:pPr>
            <a:endParaRPr lang="en-US" sz="1200" dirty="0">
              <a:latin typeface="Gill Sans MT" panose="020B0502020104020203" pitchFamily="34" charset="0"/>
            </a:endParaRPr>
          </a:p>
          <a:p>
            <a:pPr>
              <a:lnSpc>
                <a:spcPct val="90000"/>
              </a:lnSpc>
              <a:spcAft>
                <a:spcPts val="600"/>
              </a:spcAft>
            </a:pPr>
            <a:r>
              <a:rPr lang="en-US" sz="1200" dirty="0">
                <a:latin typeface="Gill Sans MT" panose="020B0502020104020203" pitchFamily="34" charset="0"/>
              </a:rPr>
              <a:t>Specially designed courses offered at SCI are aimed at providing the basic skills necessary for professional lives after graduation. Such education occurs best when there is personal contact with highly qualified and engaged staff, in company with fellow students and access to relevant experiences. As an SCI graduate, you will emerge as a competent and confident practitioner in your chosen profession, committed to continued learning throughout your career.</a:t>
            </a:r>
          </a:p>
          <a:p>
            <a:pPr>
              <a:lnSpc>
                <a:spcPct val="90000"/>
              </a:lnSpc>
              <a:spcAft>
                <a:spcPts val="600"/>
              </a:spcAft>
            </a:pPr>
            <a:endParaRPr lang="en-US" sz="1200" dirty="0">
              <a:latin typeface="Gill Sans MT" panose="020B0502020104020203" pitchFamily="34" charset="0"/>
            </a:endParaRPr>
          </a:p>
          <a:p>
            <a:pPr>
              <a:lnSpc>
                <a:spcPct val="90000"/>
              </a:lnSpc>
              <a:spcAft>
                <a:spcPts val="600"/>
              </a:spcAft>
            </a:pPr>
            <a:r>
              <a:rPr lang="en-US" sz="1200" dirty="0">
                <a:latin typeface="Gill Sans MT" panose="020B0502020104020203" pitchFamily="34" charset="0"/>
              </a:rPr>
              <a:t>Very best wishes for your studies with us.</a:t>
            </a:r>
          </a:p>
          <a:p>
            <a:pPr>
              <a:lnSpc>
                <a:spcPct val="90000"/>
              </a:lnSpc>
              <a:spcAft>
                <a:spcPts val="600"/>
              </a:spcAft>
            </a:pPr>
            <a:r>
              <a:rPr lang="en-US" sz="1200" dirty="0">
                <a:latin typeface="Gill Sans MT" panose="020B0502020104020203" pitchFamily="34" charset="0"/>
              </a:rPr>
              <a:t>Professor Brian English,</a:t>
            </a:r>
          </a:p>
          <a:p>
            <a:pPr>
              <a:lnSpc>
                <a:spcPct val="90000"/>
              </a:lnSpc>
              <a:spcAft>
                <a:spcPts val="600"/>
              </a:spcAft>
            </a:pPr>
            <a:r>
              <a:rPr lang="en-US" sz="1200" dirty="0">
                <a:latin typeface="Gill Sans MT" panose="020B0502020104020203" pitchFamily="34" charset="0"/>
              </a:rPr>
              <a:t>Chair of the Governing Council</a:t>
            </a:r>
          </a:p>
        </p:txBody>
      </p:sp>
      <p:pic>
        <p:nvPicPr>
          <p:cNvPr id="5" name="Picture Placeholder 4">
            <a:extLst>
              <a:ext uri="{FF2B5EF4-FFF2-40B4-BE49-F238E27FC236}">
                <a16:creationId xmlns:a16="http://schemas.microsoft.com/office/drawing/2014/main" id="{4B9F1C03-E8F7-5073-731F-442EBBA6F46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724" b="6724"/>
          <a:stretch>
            <a:fillRect/>
          </a:stretch>
        </p:blipFill>
        <p:spPr bwMode="auto">
          <a:xfrm>
            <a:off x="1127433" y="977163"/>
            <a:ext cx="5138058" cy="4978400"/>
          </a:xfrm>
          <a:prstGeom prst="rect">
            <a:avLst/>
          </a:prstGeom>
          <a:noFill/>
        </p:spPr>
      </p:pic>
    </p:spTree>
    <p:extLst>
      <p:ext uri="{BB962C8B-B14F-4D97-AF65-F5344CB8AC3E}">
        <p14:creationId xmlns:p14="http://schemas.microsoft.com/office/powerpoint/2010/main" val="3416193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A8361D99-1D29-40D9-9E55-CD6603258327}"/>
              </a:ext>
            </a:extLst>
          </p:cNvPr>
          <p:cNvSpPr>
            <a:spLocks noGrp="1"/>
          </p:cNvSpPr>
          <p:nvPr>
            <p:ph type="title"/>
          </p:nvPr>
        </p:nvSpPr>
        <p:spPr>
          <a:xfrm>
            <a:off x="7336823" y="1427224"/>
            <a:ext cx="4355089" cy="1634837"/>
          </a:xfrm>
        </p:spPr>
        <p:txBody>
          <a:bodyPr/>
          <a:lstStyle/>
          <a:p>
            <a:r>
              <a:rPr lang="en-US" sz="2400" dirty="0">
                <a:solidFill>
                  <a:schemeClr val="accent2"/>
                </a:solidFill>
                <a:latin typeface="Gill Sans MT" panose="020B0502020104020203" pitchFamily="34" charset="0"/>
              </a:rPr>
              <a:t>Where to find the catalogue</a:t>
            </a:r>
            <a:br>
              <a:rPr lang="en-US" dirty="0"/>
            </a:br>
            <a:endParaRPr lang="en-US" dirty="0"/>
          </a:p>
        </p:txBody>
      </p:sp>
      <p:sp>
        <p:nvSpPr>
          <p:cNvPr id="12" name="Content Placeholder 11">
            <a:extLst>
              <a:ext uri="{FF2B5EF4-FFF2-40B4-BE49-F238E27FC236}">
                <a16:creationId xmlns:a16="http://schemas.microsoft.com/office/drawing/2014/main" id="{DA877995-2593-4AA5-8B5F-1AEAEBD26445}"/>
              </a:ext>
            </a:extLst>
          </p:cNvPr>
          <p:cNvSpPr>
            <a:spLocks noGrp="1"/>
          </p:cNvSpPr>
          <p:nvPr>
            <p:ph idx="1"/>
          </p:nvPr>
        </p:nvSpPr>
        <p:spPr>
          <a:xfrm>
            <a:off x="7404833" y="3125857"/>
            <a:ext cx="4610013" cy="2869669"/>
          </a:xfrm>
        </p:spPr>
        <p:txBody>
          <a:bodyPr>
            <a:normAutofit/>
          </a:bodyPr>
          <a:lstStyle/>
          <a:p>
            <a:pPr marL="0" indent="0">
              <a:buNone/>
            </a:pPr>
            <a:r>
              <a:rPr lang="en-US" dirty="0">
                <a:solidFill>
                  <a:schemeClr val="accent2"/>
                </a:solidFill>
                <a:latin typeface="Gill Sans MT" panose="020B0502020104020203" pitchFamily="34" charset="0"/>
                <a:hlinkClick r:id="rId2"/>
              </a:rPr>
              <a:t>www.sci.edu.au</a:t>
            </a:r>
            <a:r>
              <a:rPr lang="en-US" dirty="0">
                <a:solidFill>
                  <a:schemeClr val="accent2"/>
                </a:solidFill>
                <a:latin typeface="Gill Sans MT" panose="020B0502020104020203" pitchFamily="34" charset="0"/>
              </a:rPr>
              <a:t> &gt;  Current Students  &gt;  Library</a:t>
            </a:r>
          </a:p>
          <a:p>
            <a:r>
              <a:rPr lang="en-US" dirty="0">
                <a:solidFill>
                  <a:schemeClr val="accent2"/>
                </a:solidFill>
                <a:latin typeface="Gill Sans MT" panose="020B0502020104020203" pitchFamily="34" charset="0"/>
              </a:rPr>
              <a:t>Search the catalogue</a:t>
            </a:r>
          </a:p>
          <a:p>
            <a:r>
              <a:rPr lang="en-US" dirty="0">
                <a:solidFill>
                  <a:schemeClr val="accent2"/>
                </a:solidFill>
                <a:latin typeface="Gill Sans MT" panose="020B0502020104020203" pitchFamily="34" charset="0"/>
              </a:rPr>
              <a:t>Check availability</a:t>
            </a:r>
          </a:p>
          <a:p>
            <a:r>
              <a:rPr lang="en-US" dirty="0">
                <a:solidFill>
                  <a:schemeClr val="accent2"/>
                </a:solidFill>
                <a:latin typeface="Gill Sans MT" panose="020B0502020104020203" pitchFamily="34" charset="0"/>
              </a:rPr>
              <a:t>Renew loans</a:t>
            </a:r>
          </a:p>
          <a:p>
            <a:r>
              <a:rPr lang="en-US" dirty="0">
                <a:solidFill>
                  <a:schemeClr val="accent2"/>
                </a:solidFill>
                <a:latin typeface="Gill Sans MT" panose="020B0502020104020203" pitchFamily="34" charset="0"/>
              </a:rPr>
              <a:t>Access ProQuest</a:t>
            </a:r>
          </a:p>
          <a:p>
            <a:r>
              <a:rPr lang="en-US" dirty="0">
                <a:solidFill>
                  <a:schemeClr val="accent2"/>
                </a:solidFill>
                <a:latin typeface="Gill Sans MT" panose="020B0502020104020203" pitchFamily="34" charset="0"/>
              </a:rPr>
              <a:t>Update library password</a:t>
            </a:r>
          </a:p>
          <a:p>
            <a:endParaRPr lang="en-AU" sz="1700" dirty="0">
              <a:solidFill>
                <a:schemeClr val="accent2"/>
              </a:solidFill>
            </a:endParaRPr>
          </a:p>
          <a:p>
            <a:endParaRPr lang="en-AU" sz="1700" dirty="0">
              <a:solidFill>
                <a:schemeClr val="accent2"/>
              </a:solidFill>
            </a:endParaRPr>
          </a:p>
        </p:txBody>
      </p:sp>
      <p:sp>
        <p:nvSpPr>
          <p:cNvPr id="29" name="TextBox 28">
            <a:extLst>
              <a:ext uri="{FF2B5EF4-FFF2-40B4-BE49-F238E27FC236}">
                <a16:creationId xmlns:a16="http://schemas.microsoft.com/office/drawing/2014/main" id="{60BF9C97-4168-4D11-BCA5-A44A9E876AE4}"/>
              </a:ext>
            </a:extLst>
          </p:cNvPr>
          <p:cNvSpPr txBox="1"/>
          <p:nvPr/>
        </p:nvSpPr>
        <p:spPr>
          <a:xfrm>
            <a:off x="6229336" y="198701"/>
            <a:ext cx="5327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13C41"/>
                </a:solidFill>
                <a:effectLst/>
                <a:uLnTx/>
                <a:uFillTx/>
                <a:latin typeface="Gill Sans MT" panose="020B0502020104020203" pitchFamily="34" charset="0"/>
                <a:ea typeface="+mn-ea"/>
                <a:cs typeface="+mn-cs"/>
              </a:rPr>
              <a:t>Library </a:t>
            </a:r>
            <a:endParaRPr kumimoji="0" lang="en-AU" sz="3600" b="1" i="0" u="none" strike="noStrike" kern="1200" cap="none" spc="0" normalizeH="0" baseline="0" noProof="0" dirty="0">
              <a:ln>
                <a:noFill/>
              </a:ln>
              <a:solidFill>
                <a:srgbClr val="313C41"/>
              </a:solidFill>
              <a:effectLst/>
              <a:uLnTx/>
              <a:uFillTx/>
              <a:latin typeface="Gill Sans MT" panose="020B0502020104020203" pitchFamily="34" charset="0"/>
              <a:ea typeface="+mn-ea"/>
              <a:cs typeface="+mn-cs"/>
            </a:endParaRPr>
          </a:p>
        </p:txBody>
      </p:sp>
      <p:sp>
        <p:nvSpPr>
          <p:cNvPr id="2" name="Slide Number Placeholder 1">
            <a:extLst>
              <a:ext uri="{FF2B5EF4-FFF2-40B4-BE49-F238E27FC236}">
                <a16:creationId xmlns:a16="http://schemas.microsoft.com/office/drawing/2014/main" id="{5E5F985A-EA8B-198E-303C-B687D371D43E}"/>
              </a:ext>
            </a:extLst>
          </p:cNvPr>
          <p:cNvSpPr>
            <a:spLocks noGrp="1"/>
          </p:cNvSpPr>
          <p:nvPr>
            <p:ph type="sldNum" sz="quarter" idx="12"/>
          </p:nvPr>
        </p:nvSpPr>
        <p:spPr/>
        <p:txBody>
          <a:bodyPr/>
          <a:lstStyle/>
          <a:p>
            <a:fld id="{B969366F-773D-4535-82B2-4F1A1A010189}" type="slidenum">
              <a:rPr lang="en-AU" smtClean="0"/>
              <a:t>40</a:t>
            </a:fld>
            <a:endParaRPr lang="en-AU"/>
          </a:p>
        </p:txBody>
      </p:sp>
      <p:pic>
        <p:nvPicPr>
          <p:cNvPr id="3" name="Picture 2" descr="A screenshot of a computer&#10;&#10;AI-generated content may be incorrect.">
            <a:extLst>
              <a:ext uri="{FF2B5EF4-FFF2-40B4-BE49-F238E27FC236}">
                <a16:creationId xmlns:a16="http://schemas.microsoft.com/office/drawing/2014/main" id="{D02F9784-3174-B7DC-A412-1907FB5AA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075"/>
            <a:ext cx="7336823" cy="5014451"/>
          </a:xfrm>
          <a:prstGeom prst="rect">
            <a:avLst/>
          </a:prstGeom>
        </p:spPr>
      </p:pic>
    </p:spTree>
    <p:extLst>
      <p:ext uri="{BB962C8B-B14F-4D97-AF65-F5344CB8AC3E}">
        <p14:creationId xmlns:p14="http://schemas.microsoft.com/office/powerpoint/2010/main" val="3757023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F6C55EF5-6154-1684-9DD9-54AE47F484D1}"/>
              </a:ext>
            </a:extLst>
          </p:cNvPr>
          <p:cNvSpPr txBox="1">
            <a:spLocks/>
          </p:cNvSpPr>
          <p:nvPr/>
        </p:nvSpPr>
        <p:spPr>
          <a:xfrm>
            <a:off x="371475" y="260351"/>
            <a:ext cx="11520488" cy="758824"/>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spcAft>
                <a:spcPts val="600"/>
              </a:spcAft>
            </a:pPr>
            <a:r>
              <a:rPr lang="en-US" sz="3600" b="1" kern="1200" dirty="0">
                <a:solidFill>
                  <a:schemeClr val="tx1"/>
                </a:solidFill>
                <a:latin typeface="Gill Sans MT" panose="020B0502020104020203" pitchFamily="34" charset="0"/>
                <a:ea typeface="+mj-ea"/>
                <a:cs typeface="+mj-cs"/>
              </a:rPr>
              <a:t>Life in Australia for International Students </a:t>
            </a:r>
          </a:p>
        </p:txBody>
      </p:sp>
      <p:pic>
        <p:nvPicPr>
          <p:cNvPr id="8194" name="Picture 2" descr="How to Get an Australian Student Visa | Jakes Embassy">
            <a:extLst>
              <a:ext uri="{FF2B5EF4-FFF2-40B4-BE49-F238E27FC236}">
                <a16:creationId xmlns:a16="http://schemas.microsoft.com/office/drawing/2014/main" id="{1EBE17EE-82E2-4679-BA12-3F80A991F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65" r="17631" b="3726"/>
          <a:stretch/>
        </p:blipFill>
        <p:spPr bwMode="auto">
          <a:xfrm>
            <a:off x="7361208" y="1539551"/>
            <a:ext cx="4531079" cy="4226767"/>
          </a:xfrm>
          <a:prstGeom prst="rect">
            <a:avLst/>
          </a:prstGeom>
          <a:noFill/>
        </p:spPr>
      </p:pic>
      <p:sp>
        <p:nvSpPr>
          <p:cNvPr id="7" name="Title 4">
            <a:extLst>
              <a:ext uri="{FF2B5EF4-FFF2-40B4-BE49-F238E27FC236}">
                <a16:creationId xmlns:a16="http://schemas.microsoft.com/office/drawing/2014/main" id="{7EBAEACA-3DC8-FC2B-4AB4-559A7AEECA4D}"/>
              </a:ext>
            </a:extLst>
          </p:cNvPr>
          <p:cNvSpPr txBox="1">
            <a:spLocks/>
          </p:cNvSpPr>
          <p:nvPr/>
        </p:nvSpPr>
        <p:spPr>
          <a:xfrm>
            <a:off x="6322142" y="3171874"/>
            <a:ext cx="5272764" cy="8272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dirty="0">
              <a:latin typeface="Gill Sans MT" panose="020B0502020104020203" pitchFamily="34" charset="0"/>
            </a:endParaRPr>
          </a:p>
        </p:txBody>
      </p:sp>
      <p:sp>
        <p:nvSpPr>
          <p:cNvPr id="8" name="Title 4">
            <a:extLst>
              <a:ext uri="{FF2B5EF4-FFF2-40B4-BE49-F238E27FC236}">
                <a16:creationId xmlns:a16="http://schemas.microsoft.com/office/drawing/2014/main" id="{05CBF286-D07F-FD30-7721-6BBD68FAFC33}"/>
              </a:ext>
            </a:extLst>
          </p:cNvPr>
          <p:cNvSpPr txBox="1">
            <a:spLocks/>
          </p:cNvSpPr>
          <p:nvPr/>
        </p:nvSpPr>
        <p:spPr>
          <a:xfrm>
            <a:off x="6322142" y="3988205"/>
            <a:ext cx="4739147" cy="711200"/>
          </a:xfrm>
          <a:prstGeom prst="rect">
            <a:avLst/>
          </a:prstGeom>
        </p:spPr>
        <p:txBody>
          <a:bodyPr wrap="square"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b="1" dirty="0">
              <a:latin typeface="Gill Sans MT" panose="020B0502020104020203" pitchFamily="34" charset="0"/>
              <a:ea typeface="+mj-ea"/>
              <a:cs typeface="+mj-cs"/>
            </a:endParaRPr>
          </a:p>
        </p:txBody>
      </p:sp>
      <p:sp>
        <p:nvSpPr>
          <p:cNvPr id="9" name="Title 1">
            <a:extLst>
              <a:ext uri="{FF2B5EF4-FFF2-40B4-BE49-F238E27FC236}">
                <a16:creationId xmlns:a16="http://schemas.microsoft.com/office/drawing/2014/main" id="{EB8977E4-EF21-2779-D793-E4D6DB80665C}"/>
              </a:ext>
            </a:extLst>
          </p:cNvPr>
          <p:cNvSpPr txBox="1">
            <a:spLocks/>
          </p:cNvSpPr>
          <p:nvPr/>
        </p:nvSpPr>
        <p:spPr>
          <a:xfrm>
            <a:off x="6234254" y="4699405"/>
            <a:ext cx="5272241" cy="7588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dirty="0">
              <a:latin typeface="Gill Sans MT" panose="020B0502020104020203" pitchFamily="34" charset="0"/>
            </a:endParaRPr>
          </a:p>
        </p:txBody>
      </p:sp>
      <p:graphicFrame>
        <p:nvGraphicFramePr>
          <p:cNvPr id="3" name="Table 2">
            <a:extLst>
              <a:ext uri="{FF2B5EF4-FFF2-40B4-BE49-F238E27FC236}">
                <a16:creationId xmlns:a16="http://schemas.microsoft.com/office/drawing/2014/main" id="{84FEED69-3D06-9977-7261-18FCD4F41F14}"/>
              </a:ext>
            </a:extLst>
          </p:cNvPr>
          <p:cNvGraphicFramePr>
            <a:graphicFrameLocks noGrp="1"/>
          </p:cNvGraphicFramePr>
          <p:nvPr>
            <p:extLst>
              <p:ext uri="{D42A27DB-BD31-4B8C-83A1-F6EECF244321}">
                <p14:modId xmlns:p14="http://schemas.microsoft.com/office/powerpoint/2010/main" val="1867126690"/>
              </p:ext>
            </p:extLst>
          </p:nvPr>
        </p:nvGraphicFramePr>
        <p:xfrm>
          <a:off x="371475" y="1256838"/>
          <a:ext cx="6738526" cy="5275024"/>
        </p:xfrm>
        <a:graphic>
          <a:graphicData uri="http://schemas.openxmlformats.org/drawingml/2006/table">
            <a:tbl>
              <a:tblPr firstRow="1" bandRow="1">
                <a:tableStyleId>{5C22544A-7EE6-4342-B048-85BDC9FD1C3A}</a:tableStyleId>
              </a:tblPr>
              <a:tblGrid>
                <a:gridCol w="3604213">
                  <a:extLst>
                    <a:ext uri="{9D8B030D-6E8A-4147-A177-3AD203B41FA5}">
                      <a16:colId xmlns:a16="http://schemas.microsoft.com/office/drawing/2014/main" val="2931872273"/>
                    </a:ext>
                  </a:extLst>
                </a:gridCol>
                <a:gridCol w="3134313">
                  <a:extLst>
                    <a:ext uri="{9D8B030D-6E8A-4147-A177-3AD203B41FA5}">
                      <a16:colId xmlns:a16="http://schemas.microsoft.com/office/drawing/2014/main" val="3188359455"/>
                    </a:ext>
                  </a:extLst>
                </a:gridCol>
              </a:tblGrid>
              <a:tr h="1496319">
                <a:tc>
                  <a:txBody>
                    <a:bodyPr/>
                    <a:lstStyle/>
                    <a:p>
                      <a:r>
                        <a:rPr lang="en-IN" sz="2800" b="1" u="none" dirty="0">
                          <a:latin typeface="Gill Sans MT" panose="020B0502020104020203" pitchFamily="34" charset="0"/>
                        </a:rPr>
                        <a:t>Student Visa</a:t>
                      </a:r>
                      <a:br>
                        <a:rPr lang="en-IN" sz="2800" b="1" u="none" dirty="0">
                          <a:latin typeface="Gill Sans MT" panose="020B0502020104020203" pitchFamily="34" charset="0"/>
                        </a:rPr>
                      </a:br>
                      <a:r>
                        <a:rPr lang="en-AU" sz="2800" b="1" u="none"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Restrictions for Student Visa Holders</a:t>
                      </a:r>
                      <a:endParaRPr lang="en-AU" sz="2800" b="1" u="none" dirty="0">
                        <a:solidFill>
                          <a:schemeClr val="bg1"/>
                        </a:solidFill>
                      </a:endParaRPr>
                    </a:p>
                  </a:txBody>
                  <a:tcPr marL="143877" marR="143877" marT="71938" marB="7193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Gill Sans MT" panose="020B0502020104020203" pitchFamily="34" charset="0"/>
                        </a:rPr>
                        <a:t>Accommodation</a:t>
                      </a:r>
                    </a:p>
                    <a:p>
                      <a:endParaRPr lang="en-AU" sz="2800" dirty="0"/>
                    </a:p>
                  </a:txBody>
                  <a:tcPr marL="143877" marR="143877" marT="71938" marB="71938"/>
                </a:tc>
                <a:extLst>
                  <a:ext uri="{0D108BD9-81ED-4DB2-BD59-A6C34878D82A}">
                    <a16:rowId xmlns:a16="http://schemas.microsoft.com/office/drawing/2014/main" val="3126182090"/>
                  </a:ext>
                </a:extLst>
              </a:tr>
              <a:tr h="1496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latin typeface="Gill Sans MT" panose="020B0502020104020203" pitchFamily="34" charset="0"/>
                          <a:ea typeface="+mn-ea"/>
                          <a:cs typeface="+mn-cs"/>
                        </a:rPr>
                        <a:t>Tax File Number (TFN)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kern="1200" dirty="0">
                        <a:solidFill>
                          <a:schemeClr val="dk1"/>
                        </a:solidFill>
                        <a:latin typeface="Gill Sans MT" panose="020B0502020104020203" pitchFamily="34" charset="0"/>
                        <a:ea typeface="+mn-ea"/>
                        <a:cs typeface="+mn-cs"/>
                      </a:endParaRPr>
                    </a:p>
                  </a:txBody>
                  <a:tcPr marL="143877" marR="143877" marT="71938" marB="7193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atin typeface="Gill Sans MT" panose="020B0502020104020203" pitchFamily="34" charset="0"/>
                        </a:rPr>
                        <a:t>Overseas Health Cover</a:t>
                      </a:r>
                    </a:p>
                  </a:txBody>
                  <a:tcPr marL="143877" marR="143877" marT="71938" marB="71938"/>
                </a:tc>
                <a:extLst>
                  <a:ext uri="{0D108BD9-81ED-4DB2-BD59-A6C34878D82A}">
                    <a16:rowId xmlns:a16="http://schemas.microsoft.com/office/drawing/2014/main" val="3845484585"/>
                  </a:ext>
                </a:extLst>
              </a:tr>
              <a:tr h="1927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dirty="0">
                          <a:solidFill>
                            <a:schemeClr val="tx1"/>
                          </a:solidFill>
                          <a:latin typeface="Gill Sans MT" panose="020B0502020104020203" pitchFamily="34" charset="0"/>
                          <a:hlinkClick r:id="rId4">
                            <a:extLst>
                              <a:ext uri="{A12FA001-AC4F-418D-AE19-62706E023703}">
                                <ahyp:hlinkClr xmlns:ahyp="http://schemas.microsoft.com/office/drawing/2018/hyperlinkcolor" val="tx"/>
                              </a:ext>
                            </a:extLst>
                          </a:hlinkClick>
                        </a:rPr>
                        <a:t>https://www.study.nsw.gov.au/</a:t>
                      </a:r>
                      <a:endParaRPr lang="en-US" sz="2800" b="1" i="0"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solidFill>
                          <a:schemeClr val="tx2"/>
                        </a:solidFill>
                        <a:latin typeface="Gill Sans MT" panose="020B0502020104020203" pitchFamily="34" charset="0"/>
                      </a:endParaRPr>
                    </a:p>
                  </a:txBody>
                  <a:tcPr marL="143877" marR="143877" marT="71938" marB="7193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2"/>
                          </a:solidFill>
                          <a:latin typeface="Gill Sans MT" panose="020B0502020104020203" pitchFamily="34" charset="0"/>
                        </a:rPr>
                        <a:t>Transportation in Sydney and wider NSW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2"/>
                        </a:solidFill>
                        <a:latin typeface="Gill Sans MT" panose="020B0502020104020203" pitchFamily="34" charset="0"/>
                      </a:endParaRPr>
                    </a:p>
                  </a:txBody>
                  <a:tcPr marL="143877" marR="143877" marT="71938" marB="71938"/>
                </a:tc>
                <a:extLst>
                  <a:ext uri="{0D108BD9-81ED-4DB2-BD59-A6C34878D82A}">
                    <a16:rowId xmlns:a16="http://schemas.microsoft.com/office/drawing/2014/main" val="563227940"/>
                  </a:ext>
                </a:extLst>
              </a:tr>
            </a:tbl>
          </a:graphicData>
        </a:graphic>
      </p:graphicFrame>
    </p:spTree>
    <p:extLst>
      <p:ext uri="{BB962C8B-B14F-4D97-AF65-F5344CB8AC3E}">
        <p14:creationId xmlns:p14="http://schemas.microsoft.com/office/powerpoint/2010/main" val="368533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C6D50E-88BB-49FC-BCFA-536E6D465987}"/>
              </a:ext>
            </a:extLst>
          </p:cNvPr>
          <p:cNvSpPr>
            <a:spLocks noGrp="1"/>
          </p:cNvSpPr>
          <p:nvPr>
            <p:ph type="title"/>
          </p:nvPr>
        </p:nvSpPr>
        <p:spPr>
          <a:xfrm>
            <a:off x="6619198" y="1265805"/>
            <a:ext cx="5272764" cy="1551573"/>
          </a:xfrm>
        </p:spPr>
        <p:txBody>
          <a:bodyPr wrap="square" anchor="b">
            <a:normAutofit/>
          </a:bodyPr>
          <a:lstStyle/>
          <a:p>
            <a:r>
              <a:rPr lang="en-US" dirty="0">
                <a:latin typeface="Gill Sans MT" panose="020B0502020104020203" pitchFamily="34" charset="0"/>
              </a:rPr>
              <a:t>Medical Services </a:t>
            </a:r>
          </a:p>
        </p:txBody>
      </p:sp>
      <p:sp>
        <p:nvSpPr>
          <p:cNvPr id="9" name="Subtitle 8">
            <a:extLst>
              <a:ext uri="{FF2B5EF4-FFF2-40B4-BE49-F238E27FC236}">
                <a16:creationId xmlns:a16="http://schemas.microsoft.com/office/drawing/2014/main" id="{C2DCDC59-74DA-41BB-85F0-B6E3C4A5FA43}"/>
              </a:ext>
            </a:extLst>
          </p:cNvPr>
          <p:cNvSpPr>
            <a:spLocks noGrp="1"/>
          </p:cNvSpPr>
          <p:nvPr>
            <p:ph type="body" idx="1"/>
          </p:nvPr>
        </p:nvSpPr>
        <p:spPr>
          <a:xfrm>
            <a:off x="6619198" y="3073967"/>
            <a:ext cx="5272764" cy="2557463"/>
          </a:xfrm>
        </p:spPr>
        <p:txBody>
          <a:bodyPr wrap="square" anchor="t">
            <a:normAutofit fontScale="92500" lnSpcReduction="20000"/>
          </a:bodyPr>
          <a:lstStyle/>
          <a:p>
            <a:pPr marL="114300" indent="0">
              <a:buNone/>
            </a:pPr>
            <a:r>
              <a:rPr lang="en-AU" sz="1300" b="1" dirty="0">
                <a:latin typeface="Gill Sans MT" panose="020B0502020104020203" pitchFamily="34" charset="0"/>
              </a:rPr>
              <a:t>Parramatta Medical Centre Entrada Building, </a:t>
            </a:r>
          </a:p>
          <a:p>
            <a:r>
              <a:rPr lang="en-AU" sz="1300" dirty="0">
                <a:latin typeface="Gill Sans MT" panose="020B0502020104020203" pitchFamily="34" charset="0"/>
              </a:rPr>
              <a:t>Shop 2, 20 Victoria Rd In Entrada</a:t>
            </a:r>
          </a:p>
          <a:p>
            <a:r>
              <a:rPr lang="en-AU" sz="1300" dirty="0">
                <a:latin typeface="Gill Sans MT" panose="020B0502020104020203" pitchFamily="34" charset="0"/>
              </a:rPr>
              <a:t>Centre Phone: (02) 9762 1041</a:t>
            </a:r>
          </a:p>
          <a:p>
            <a:r>
              <a:rPr lang="en-US" sz="1300" dirty="0">
                <a:latin typeface="Gill Sans MT" panose="020B0502020104020203" pitchFamily="34" charset="0"/>
              </a:rPr>
              <a:t>Business Hours: 8:00 am – 7:00 pm (Mon – Fri) / 9:00 am – 3:30 pm (Sat – Sun)</a:t>
            </a:r>
          </a:p>
          <a:p>
            <a:pPr marL="114300" indent="0">
              <a:buNone/>
            </a:pPr>
            <a:r>
              <a:rPr lang="en-AU" sz="1300" b="1" dirty="0">
                <a:latin typeface="Gill Sans MT" panose="020B0502020104020203" pitchFamily="34" charset="0"/>
              </a:rPr>
              <a:t>Argyle Street Medical Centre</a:t>
            </a:r>
          </a:p>
          <a:p>
            <a:r>
              <a:rPr lang="en-AU" sz="1300" dirty="0" err="1">
                <a:latin typeface="Gill Sans MT" panose="020B0502020104020203" pitchFamily="34" charset="0"/>
              </a:rPr>
              <a:t>Cnr</a:t>
            </a:r>
            <a:r>
              <a:rPr lang="en-AU" sz="1300" dirty="0">
                <a:latin typeface="Gill Sans MT" panose="020B0502020104020203" pitchFamily="34" charset="0"/>
              </a:rPr>
              <a:t> Argyle &amp; Marsden St, Paramatta NSW 2150</a:t>
            </a:r>
          </a:p>
          <a:p>
            <a:r>
              <a:rPr lang="en-AU" sz="1300" dirty="0">
                <a:latin typeface="Gill Sans MT" panose="020B0502020104020203" pitchFamily="34" charset="0"/>
              </a:rPr>
              <a:t>Phone: (02) 9893 8733</a:t>
            </a:r>
            <a:endParaRPr lang="en-AU" sz="1300" b="1" dirty="0">
              <a:latin typeface="Gill Sans MT" panose="020B0502020104020203" pitchFamily="34" charset="0"/>
            </a:endParaRPr>
          </a:p>
          <a:p>
            <a:r>
              <a:rPr lang="en-US" sz="1300" dirty="0">
                <a:latin typeface="Gill Sans MT" panose="020B0502020104020203" pitchFamily="34" charset="0"/>
              </a:rPr>
              <a:t>Business Hours: 8:00 am – 6:30 pm (Mon – Fri) / 9:00 am – 5:00 pm (Sat – Sun) </a:t>
            </a:r>
            <a:endParaRPr lang="en-AU" sz="1300" b="1" dirty="0">
              <a:latin typeface="Gill Sans MT" panose="020B0502020104020203" pitchFamily="34" charset="0"/>
            </a:endParaRPr>
          </a:p>
          <a:p>
            <a:pPr marL="114300" indent="0">
              <a:buNone/>
            </a:pPr>
            <a:endParaRPr lang="en-US" sz="1300" b="1" dirty="0">
              <a:latin typeface="Gill Sans MT" panose="020B0502020104020203" pitchFamily="34" charset="0"/>
            </a:endParaRPr>
          </a:p>
          <a:p>
            <a:endParaRPr lang="en-US" sz="1100" dirty="0">
              <a:latin typeface="Gill Sans MT" panose="020B0502020104020203" pitchFamily="34" charset="0"/>
            </a:endParaRPr>
          </a:p>
          <a:p>
            <a:endParaRPr lang="en-US" sz="1100" dirty="0">
              <a:latin typeface="Gill Sans MT" panose="020B0502020104020203" pitchFamily="34" charset="0"/>
            </a:endParaRPr>
          </a:p>
          <a:p>
            <a:endParaRPr lang="en-US" sz="1100" dirty="0">
              <a:latin typeface="Gill Sans MT" panose="020B0502020104020203" pitchFamily="34" charset="0"/>
            </a:endParaRPr>
          </a:p>
          <a:p>
            <a:endParaRPr lang="en-US" sz="1100" dirty="0">
              <a:latin typeface="Gill Sans MT" panose="020B0502020104020203" pitchFamily="34" charset="0"/>
            </a:endParaRPr>
          </a:p>
        </p:txBody>
      </p:sp>
      <p:sp>
        <p:nvSpPr>
          <p:cNvPr id="3" name="Slide Number Placeholder 2">
            <a:extLst>
              <a:ext uri="{FF2B5EF4-FFF2-40B4-BE49-F238E27FC236}">
                <a16:creationId xmlns:a16="http://schemas.microsoft.com/office/drawing/2014/main" id="{35A5C018-10B1-480F-A497-9C2BB77B61FC}"/>
              </a:ext>
            </a:extLst>
          </p:cNvPr>
          <p:cNvSpPr>
            <a:spLocks noGrp="1"/>
          </p:cNvSpPr>
          <p:nvPr>
            <p:ph type="sldNum" idx="12"/>
          </p:nvPr>
        </p:nvSpPr>
        <p:spPr>
          <a:xfrm>
            <a:off x="11518900" y="6581978"/>
            <a:ext cx="373062" cy="206104"/>
          </a:xfrm>
        </p:spPr>
        <p:txBody>
          <a:bodyPr wrap="square" anchor="ctr">
            <a:normAutofit lnSpcReduction="10000"/>
          </a:bodyPr>
          <a:lstStyle/>
          <a:p>
            <a:pPr marL="0" lvl="0" indent="0" rtl="0">
              <a:lnSpc>
                <a:spcPct val="90000"/>
              </a:lnSpc>
              <a:spcBef>
                <a:spcPts val="0"/>
              </a:spcBef>
              <a:spcAft>
                <a:spcPts val="600"/>
              </a:spcAft>
              <a:buNone/>
            </a:pPr>
            <a:fld id="{00000000-1234-1234-1234-123412341234}" type="slidenum">
              <a:rPr lang="en-US" sz="300" smtClean="0"/>
              <a:pPr marL="0" lvl="0" indent="0" rtl="0">
                <a:lnSpc>
                  <a:spcPct val="90000"/>
                </a:lnSpc>
                <a:spcBef>
                  <a:spcPts val="0"/>
                </a:spcBef>
                <a:spcAft>
                  <a:spcPts val="600"/>
                </a:spcAft>
                <a:buNone/>
              </a:pPr>
              <a:t>42</a:t>
            </a:fld>
            <a:endParaRPr lang="en-US" sz="300"/>
          </a:p>
        </p:txBody>
      </p:sp>
      <p:pic>
        <p:nvPicPr>
          <p:cNvPr id="5" name="Picture Placeholder 4">
            <a:extLst>
              <a:ext uri="{FF2B5EF4-FFF2-40B4-BE49-F238E27FC236}">
                <a16:creationId xmlns:a16="http://schemas.microsoft.com/office/drawing/2014/main" id="{2A4C6AA9-807B-4F3B-BE9E-8A1B95D12792}"/>
              </a:ext>
            </a:extLst>
          </p:cNvPr>
          <p:cNvPicPr>
            <a:picLocks noGrp="1" noChangeAspect="1"/>
          </p:cNvPicPr>
          <p:nvPr>
            <p:ph type="pic" idx="2"/>
          </p:nvPr>
        </p:nvPicPr>
        <p:blipFill rotWithShape="1">
          <a:blip r:embed="rId2"/>
          <a:srcRect l="15421" r="15421"/>
          <a:stretch/>
        </p:blipFill>
        <p:spPr>
          <a:xfrm>
            <a:off x="1117601" y="1016333"/>
            <a:ext cx="5138058" cy="4977734"/>
          </a:xfrm>
          <a:prstGeom prst="rect">
            <a:avLst/>
          </a:prstGeom>
          <a:noFill/>
        </p:spPr>
      </p:pic>
    </p:spTree>
    <p:extLst>
      <p:ext uri="{BB962C8B-B14F-4D97-AF65-F5344CB8AC3E}">
        <p14:creationId xmlns:p14="http://schemas.microsoft.com/office/powerpoint/2010/main" val="3394311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458FC11-8ECC-4953-B25F-77A68BB4C2DD}"/>
              </a:ext>
            </a:extLst>
          </p:cNvPr>
          <p:cNvSpPr>
            <a:spLocks noGrp="1"/>
          </p:cNvSpPr>
          <p:nvPr>
            <p:ph type="title"/>
          </p:nvPr>
        </p:nvSpPr>
        <p:spPr/>
        <p:txBody>
          <a:bodyPr/>
          <a:lstStyle/>
          <a:p>
            <a:r>
              <a:rPr lang="en-US">
                <a:solidFill>
                  <a:schemeClr val="accent1"/>
                </a:solidFill>
                <a:latin typeface="Gill Sans MT" panose="020B0502020104020203" pitchFamily="34" charset="0"/>
              </a:rPr>
              <a:t>Recreational Activities</a:t>
            </a:r>
            <a:endParaRPr lang="en-US" dirty="0">
              <a:solidFill>
                <a:schemeClr val="accent1"/>
              </a:solidFill>
              <a:latin typeface="Gill Sans MT" panose="020B0502020104020203" pitchFamily="34" charset="0"/>
            </a:endParaRPr>
          </a:p>
        </p:txBody>
      </p:sp>
      <p:sp>
        <p:nvSpPr>
          <p:cNvPr id="4" name="Slide Number Placeholder 3">
            <a:extLst>
              <a:ext uri="{FF2B5EF4-FFF2-40B4-BE49-F238E27FC236}">
                <a16:creationId xmlns:a16="http://schemas.microsoft.com/office/drawing/2014/main" id="{B8DC8296-672F-4F66-8B84-A45F8FD025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sp>
        <p:nvSpPr>
          <p:cNvPr id="14" name="Text Placeholder 13">
            <a:extLst>
              <a:ext uri="{FF2B5EF4-FFF2-40B4-BE49-F238E27FC236}">
                <a16:creationId xmlns:a16="http://schemas.microsoft.com/office/drawing/2014/main" id="{27FA11AC-E2AA-4929-8F2E-138B3451DAB2}"/>
              </a:ext>
            </a:extLst>
          </p:cNvPr>
          <p:cNvSpPr>
            <a:spLocks noGrp="1"/>
          </p:cNvSpPr>
          <p:nvPr>
            <p:ph type="body" idx="1"/>
          </p:nvPr>
        </p:nvSpPr>
        <p:spPr>
          <a:xfrm>
            <a:off x="534987" y="5145347"/>
            <a:ext cx="5245100" cy="711200"/>
          </a:xfrm>
        </p:spPr>
        <p:txBody>
          <a:bodyPr/>
          <a:lstStyle/>
          <a:p>
            <a:pPr marL="0" lvl="0" indent="0">
              <a:lnSpc>
                <a:spcPct val="100000"/>
              </a:lnSpc>
              <a:spcBef>
                <a:spcPts val="0"/>
              </a:spcBef>
              <a:buClrTx/>
              <a:buSzTx/>
            </a:pPr>
            <a:r>
              <a:rPr lang="en-US" altLang="en-US" kern="1200">
                <a:solidFill>
                  <a:schemeClr val="bg1"/>
                </a:solidFill>
                <a:latin typeface="Gill Sans MT" panose="020B0502020104020203" pitchFamily="34" charset="0"/>
                <a:ea typeface="+mn-ea"/>
                <a:cs typeface="Arial" panose="020B0604020202020204" pitchFamily="34" charset="0"/>
              </a:rPr>
              <a:t>Luna Park</a:t>
            </a:r>
          </a:p>
          <a:p>
            <a:pPr marL="0" lvl="0" indent="0">
              <a:lnSpc>
                <a:spcPct val="100000"/>
              </a:lnSpc>
              <a:spcBef>
                <a:spcPts val="0"/>
              </a:spcBef>
              <a:buClrTx/>
              <a:buSzTx/>
            </a:pPr>
            <a:r>
              <a:rPr lang="en-AU" altLang="en-US" sz="1800" b="0" kern="1200">
                <a:solidFill>
                  <a:schemeClr val="bg1"/>
                </a:solidFill>
                <a:latin typeface="Gill Sans MT" panose="020B0502020104020203" pitchFamily="34" charset="0"/>
                <a:ea typeface="+mn-ea"/>
                <a:cs typeface="Arial" panose="020B0604020202020204" pitchFamily="34" charset="0"/>
              </a:rPr>
              <a:t>1 Olympic Drive, Milsons Point NSW 2061</a:t>
            </a:r>
            <a:endParaRPr lang="en-US" altLang="en-US" sz="1800" kern="1200" dirty="0">
              <a:solidFill>
                <a:schemeClr val="bg1"/>
              </a:solidFill>
              <a:latin typeface="Gill Sans MT" panose="020B0502020104020203" pitchFamily="34" charset="0"/>
              <a:ea typeface="+mn-ea"/>
              <a:cs typeface="Arial" panose="020B0604020202020204" pitchFamily="34" charset="0"/>
            </a:endParaRPr>
          </a:p>
        </p:txBody>
      </p:sp>
      <p:sp>
        <p:nvSpPr>
          <p:cNvPr id="17" name="Text Placeholder 16">
            <a:extLst>
              <a:ext uri="{FF2B5EF4-FFF2-40B4-BE49-F238E27FC236}">
                <a16:creationId xmlns:a16="http://schemas.microsoft.com/office/drawing/2014/main" id="{C43B72DD-5C09-497D-BA80-83491D05559D}"/>
              </a:ext>
            </a:extLst>
          </p:cNvPr>
          <p:cNvSpPr>
            <a:spLocks noGrp="1"/>
          </p:cNvSpPr>
          <p:nvPr>
            <p:ph type="body" idx="4"/>
          </p:nvPr>
        </p:nvSpPr>
        <p:spPr>
          <a:xfrm>
            <a:off x="6483348" y="1630324"/>
            <a:ext cx="5245100" cy="884868"/>
          </a:xfrm>
        </p:spPr>
        <p:txBody>
          <a:bodyPr/>
          <a:lstStyle/>
          <a:p>
            <a:pPr>
              <a:lnSpc>
                <a:spcPct val="100000"/>
              </a:lnSpc>
            </a:pPr>
            <a:r>
              <a:rPr lang="en-US" dirty="0">
                <a:latin typeface="Gill Sans MT" panose="020B0502020104020203" pitchFamily="34" charset="0"/>
              </a:rPr>
              <a:t>Manly Water Works</a:t>
            </a:r>
          </a:p>
          <a:p>
            <a:pPr>
              <a:lnSpc>
                <a:spcPct val="100000"/>
              </a:lnSpc>
            </a:pPr>
            <a:r>
              <a:rPr lang="en-US" sz="1800" b="0" dirty="0" err="1">
                <a:latin typeface="Gill Sans MT" panose="020B0502020104020203" pitchFamily="34" charset="0"/>
              </a:rPr>
              <a:t>Cnr</a:t>
            </a:r>
            <a:r>
              <a:rPr lang="en-US" sz="1800" b="0" dirty="0">
                <a:latin typeface="Gill Sans MT" panose="020B0502020104020203" pitchFamily="34" charset="0"/>
              </a:rPr>
              <a:t> West Esplanade &amp; Commonwealth Parade, </a:t>
            </a:r>
            <a:br>
              <a:rPr lang="en-US" sz="1800" b="0" dirty="0">
                <a:latin typeface="Gill Sans MT" panose="020B0502020104020203" pitchFamily="34" charset="0"/>
              </a:rPr>
            </a:br>
            <a:r>
              <a:rPr lang="en-US" sz="1800" b="0" dirty="0">
                <a:latin typeface="Gill Sans MT" panose="020B0502020104020203" pitchFamily="34" charset="0"/>
              </a:rPr>
              <a:t>MANLY NSW 2095</a:t>
            </a:r>
          </a:p>
          <a:p>
            <a:pPr>
              <a:lnSpc>
                <a:spcPct val="100000"/>
              </a:lnSpc>
            </a:pPr>
            <a:endParaRPr lang="en-US" dirty="0">
              <a:latin typeface="Gill Sans MT" panose="020B0502020104020203" pitchFamily="34" charset="0"/>
            </a:endParaRPr>
          </a:p>
        </p:txBody>
      </p:sp>
      <p:pic>
        <p:nvPicPr>
          <p:cNvPr id="18" name="Picture 1">
            <a:extLst>
              <a:ext uri="{FF2B5EF4-FFF2-40B4-BE49-F238E27FC236}">
                <a16:creationId xmlns:a16="http://schemas.microsoft.com/office/drawing/2014/main" id="{76D46E99-338A-495C-B493-904754372B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256432"/>
            <a:ext cx="5577583" cy="339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36713E49-7A00-489F-A44B-B75498B30019}"/>
              </a:ext>
            </a:extLst>
          </p:cNvPr>
          <p:cNvPicPr>
            <a:picLocks noChangeAspect="1"/>
          </p:cNvPicPr>
          <p:nvPr/>
        </p:nvPicPr>
        <p:blipFill rotWithShape="1">
          <a:blip r:embed="rId3">
            <a:extLst>
              <a:ext uri="{28A0092B-C50C-407E-A947-70E740481C1C}">
                <a14:useLocalDpi xmlns:a14="http://schemas.microsoft.com/office/drawing/2010/main" val="0"/>
              </a:ext>
            </a:extLst>
          </a:blip>
          <a:srcRect t="6253"/>
          <a:stretch/>
        </p:blipFill>
        <p:spPr bwMode="auto">
          <a:xfrm>
            <a:off x="6314379" y="2827166"/>
            <a:ext cx="5577583" cy="339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472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F3A1D-C07C-4B7E-9711-4505CD3E8704}"/>
              </a:ext>
            </a:extLst>
          </p:cNvPr>
          <p:cNvSpPr>
            <a:spLocks noGrp="1"/>
          </p:cNvSpPr>
          <p:nvPr>
            <p:ph type="title"/>
          </p:nvPr>
        </p:nvSpPr>
        <p:spPr/>
        <p:txBody>
          <a:bodyPr/>
          <a:lstStyle/>
          <a:p>
            <a:r>
              <a:rPr lang="en-US">
                <a:solidFill>
                  <a:schemeClr val="accent1"/>
                </a:solidFill>
                <a:latin typeface="Gill Sans MT" panose="020B0502020104020203" pitchFamily="34" charset="0"/>
              </a:rPr>
              <a:t>Sydney Beaches</a:t>
            </a:r>
          </a:p>
        </p:txBody>
      </p:sp>
      <p:graphicFrame>
        <p:nvGraphicFramePr>
          <p:cNvPr id="5" name="Diagram 4">
            <a:extLst>
              <a:ext uri="{FF2B5EF4-FFF2-40B4-BE49-F238E27FC236}">
                <a16:creationId xmlns:a16="http://schemas.microsoft.com/office/drawing/2014/main" id="{2C42216D-5059-41F4-B8CC-B99216760DA8}"/>
              </a:ext>
            </a:extLst>
          </p:cNvPr>
          <p:cNvGraphicFramePr/>
          <p:nvPr>
            <p:extLst>
              <p:ext uri="{D42A27DB-BD31-4B8C-83A1-F6EECF244321}">
                <p14:modId xmlns:p14="http://schemas.microsoft.com/office/powerpoint/2010/main" val="1243496009"/>
              </p:ext>
            </p:extLst>
          </p:nvPr>
        </p:nvGraphicFramePr>
        <p:xfrm>
          <a:off x="176403" y="1304544"/>
          <a:ext cx="6443853" cy="474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34F3885-0F22-4C53-B58C-B8F0FCA2CF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6" name="Picture 5">
            <a:extLst>
              <a:ext uri="{FF2B5EF4-FFF2-40B4-BE49-F238E27FC236}">
                <a16:creationId xmlns:a16="http://schemas.microsoft.com/office/drawing/2014/main" id="{20F0A98E-D25C-4DB6-ACCC-17E7B208C131}"/>
              </a:ext>
            </a:extLst>
          </p:cNvPr>
          <p:cNvPicPr>
            <a:picLocks noChangeAspect="1"/>
          </p:cNvPicPr>
          <p:nvPr/>
        </p:nvPicPr>
        <p:blipFill rotWithShape="1">
          <a:blip r:embed="rId7"/>
          <a:srcRect l="4167"/>
          <a:stretch/>
        </p:blipFill>
        <p:spPr>
          <a:xfrm>
            <a:off x="6998208" y="1135691"/>
            <a:ext cx="4707223" cy="4586617"/>
          </a:xfrm>
          <a:prstGeom prst="rect">
            <a:avLst/>
          </a:prstGeom>
        </p:spPr>
      </p:pic>
    </p:spTree>
    <p:extLst>
      <p:ext uri="{BB962C8B-B14F-4D97-AF65-F5344CB8AC3E}">
        <p14:creationId xmlns:p14="http://schemas.microsoft.com/office/powerpoint/2010/main" val="2924292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8FC3-2150-449B-843F-713E2E8DCC96}"/>
              </a:ext>
            </a:extLst>
          </p:cNvPr>
          <p:cNvSpPr>
            <a:spLocks noGrp="1"/>
          </p:cNvSpPr>
          <p:nvPr>
            <p:ph type="title"/>
          </p:nvPr>
        </p:nvSpPr>
        <p:spPr/>
        <p:txBody>
          <a:bodyPr/>
          <a:lstStyle/>
          <a:p>
            <a:r>
              <a:rPr lang="en-US" dirty="0">
                <a:solidFill>
                  <a:schemeClr val="accent1"/>
                </a:solidFill>
                <a:latin typeface="Gill Sans MT" panose="020B0502020104020203" pitchFamily="34" charset="0"/>
              </a:rPr>
              <a:t>Places of Worship</a:t>
            </a:r>
          </a:p>
        </p:txBody>
      </p:sp>
      <p:sp>
        <p:nvSpPr>
          <p:cNvPr id="3" name="Text Placeholder 2">
            <a:extLst>
              <a:ext uri="{FF2B5EF4-FFF2-40B4-BE49-F238E27FC236}">
                <a16:creationId xmlns:a16="http://schemas.microsoft.com/office/drawing/2014/main" id="{50A5B5F6-4051-4212-8AE1-730626E33D03}"/>
              </a:ext>
            </a:extLst>
          </p:cNvPr>
          <p:cNvSpPr>
            <a:spLocks noGrp="1"/>
          </p:cNvSpPr>
          <p:nvPr>
            <p:ph type="body" idx="1"/>
          </p:nvPr>
        </p:nvSpPr>
        <p:spPr>
          <a:xfrm>
            <a:off x="300038" y="904126"/>
            <a:ext cx="11520487" cy="1207214"/>
          </a:xfrm>
        </p:spPr>
        <p:txBody>
          <a:bodyPr/>
          <a:lstStyle/>
          <a:p>
            <a:pPr marL="114300" indent="0" algn="just">
              <a:lnSpc>
                <a:spcPct val="100000"/>
              </a:lnSpc>
              <a:buNone/>
            </a:pPr>
            <a:r>
              <a:rPr lang="en-US" sz="2200" dirty="0">
                <a:latin typeface="Gill Sans MT" panose="020B0502020104020203" pitchFamily="34" charset="0"/>
                <a:cs typeface="Arial" panose="020B0604020202020204" pitchFamily="34" charset="0"/>
              </a:rPr>
              <a:t>Australia is a multicultural society where most religions are represented and respected. A listing is available in the SCI Student Handbook and at the Reception for local Churches, other places of worship.</a:t>
            </a:r>
            <a:endParaRPr lang="en-AU" sz="2200" dirty="0">
              <a:latin typeface="Gill Sans MT" panose="020B0502020104020203" pitchFamily="34" charset="0"/>
              <a:cs typeface="Arial" panose="020B0604020202020204" pitchFamily="34" charset="0"/>
            </a:endParaRPr>
          </a:p>
          <a:p>
            <a:pPr>
              <a:lnSpc>
                <a:spcPct val="100000"/>
              </a:lnSpc>
            </a:pPr>
            <a:endParaRPr lang="en-US" dirty="0">
              <a:latin typeface="Gill Sans MT" panose="020B0502020104020203" pitchFamily="34" charset="0"/>
            </a:endParaRPr>
          </a:p>
        </p:txBody>
      </p:sp>
      <p:sp>
        <p:nvSpPr>
          <p:cNvPr id="4" name="Slide Number Placeholder 3">
            <a:extLst>
              <a:ext uri="{FF2B5EF4-FFF2-40B4-BE49-F238E27FC236}">
                <a16:creationId xmlns:a16="http://schemas.microsoft.com/office/drawing/2014/main" id="{4AD264F8-861A-42B8-8655-8D551D19E3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pic>
        <p:nvPicPr>
          <p:cNvPr id="5" name="Picture 4">
            <a:extLst>
              <a:ext uri="{FF2B5EF4-FFF2-40B4-BE49-F238E27FC236}">
                <a16:creationId xmlns:a16="http://schemas.microsoft.com/office/drawing/2014/main" id="{3F435D85-02A9-4A9C-B4B1-F8EF91D4AF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2183" y="2280049"/>
            <a:ext cx="3281121" cy="1948890"/>
          </a:xfrm>
          <a:prstGeom prst="rect">
            <a:avLst/>
          </a:prstGeom>
        </p:spPr>
      </p:pic>
      <p:pic>
        <p:nvPicPr>
          <p:cNvPr id="6" name="Picture 5">
            <a:extLst>
              <a:ext uri="{FF2B5EF4-FFF2-40B4-BE49-F238E27FC236}">
                <a16:creationId xmlns:a16="http://schemas.microsoft.com/office/drawing/2014/main" id="{7FBF812C-E0BD-4443-BF18-2FDA08F697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6977" y="2251383"/>
            <a:ext cx="3501923" cy="1977556"/>
          </a:xfrm>
          <a:prstGeom prst="rect">
            <a:avLst/>
          </a:prstGeom>
        </p:spPr>
      </p:pic>
      <p:pic>
        <p:nvPicPr>
          <p:cNvPr id="7" name="Picture 6">
            <a:extLst>
              <a:ext uri="{FF2B5EF4-FFF2-40B4-BE49-F238E27FC236}">
                <a16:creationId xmlns:a16="http://schemas.microsoft.com/office/drawing/2014/main" id="{473BAAF8-063E-49DC-99AA-41C7306FBB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10984" y="2265716"/>
            <a:ext cx="3501923" cy="1977556"/>
          </a:xfrm>
          <a:prstGeom prst="rect">
            <a:avLst/>
          </a:prstGeom>
        </p:spPr>
      </p:pic>
      <p:pic>
        <p:nvPicPr>
          <p:cNvPr id="8" name="Picture 2" descr="Christ Church Cathedral Darwin Stock Photo - Download Image Now - iStock">
            <a:extLst>
              <a:ext uri="{FF2B5EF4-FFF2-40B4-BE49-F238E27FC236}">
                <a16:creationId xmlns:a16="http://schemas.microsoft.com/office/drawing/2014/main" id="{3FFC0577-F461-4648-8F14-9274428E1A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10" y="4475662"/>
            <a:ext cx="3324666" cy="2133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may contain: text that says &quot;Islamic Society of Darwin&quot;">
            <a:extLst>
              <a:ext uri="{FF2B5EF4-FFF2-40B4-BE49-F238E27FC236}">
                <a16:creationId xmlns:a16="http://schemas.microsoft.com/office/drawing/2014/main" id="{67769DB9-7EC1-405B-A166-08E44EEB9F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2143"/>
          <a:stretch/>
        </p:blipFill>
        <p:spPr bwMode="auto">
          <a:xfrm>
            <a:off x="4210984" y="4475662"/>
            <a:ext cx="3550921" cy="2080773"/>
          </a:xfrm>
          <a:prstGeom prst="rect">
            <a:avLst/>
          </a:prstGeom>
          <a:noFill/>
          <a:ln>
            <a:solidFill>
              <a:schemeClr val="tx1"/>
            </a:solidFill>
            <a:extLst>
              <a:ext uri="{C807C97D-BFC1-408E-A445-0C87EB9F89A2}">
                <ask:lineSketchStyleProps xmlns:ask="http://schemas.microsoft.com/office/drawing/2018/sketchyshapes">
                  <ask:type>
                    <ask:lineSketchNone/>
                  </ask:type>
                </ask:lineSketchStyleProps>
              </a:ext>
            </a:extLst>
          </a:ln>
          <a:extLst>
            <a:ext uri="{909E8E84-426E-40DD-AFC4-6F175D3DCCD1}">
              <a14:hiddenFill xmlns:a14="http://schemas.microsoft.com/office/drawing/2010/main">
                <a:solidFill>
                  <a:srgbClr val="FFFFFF"/>
                </a:solidFill>
              </a14:hiddenFill>
            </a:ext>
          </a:extLst>
        </p:spPr>
      </p:pic>
      <p:pic>
        <p:nvPicPr>
          <p:cNvPr id="10" name="Picture 6" descr="Image may contain: one or more people and indoor">
            <a:extLst>
              <a:ext uri="{FF2B5EF4-FFF2-40B4-BE49-F238E27FC236}">
                <a16:creationId xmlns:a16="http://schemas.microsoft.com/office/drawing/2014/main" id="{F1B83C3C-185F-4764-A65F-7F638BB39D2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016977" y="4475662"/>
            <a:ext cx="3501922" cy="213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267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6CBA3A2-8F77-43D6-BD04-F81BDAFC1A79}"/>
              </a:ext>
            </a:extLst>
          </p:cNvPr>
          <p:cNvSpPr>
            <a:spLocks noGrp="1"/>
          </p:cNvSpPr>
          <p:nvPr>
            <p:ph type="title"/>
          </p:nvPr>
        </p:nvSpPr>
        <p:spPr>
          <a:xfrm>
            <a:off x="6619198" y="1892710"/>
            <a:ext cx="5272764" cy="2380717"/>
          </a:xfrm>
        </p:spPr>
        <p:txBody>
          <a:bodyPr wrap="square" anchor="b">
            <a:noAutofit/>
          </a:bodyPr>
          <a:lstStyle/>
          <a:p>
            <a:r>
              <a:rPr lang="en-US" sz="5400" dirty="0">
                <a:solidFill>
                  <a:schemeClr val="accent1"/>
                </a:solidFill>
                <a:latin typeface="Gill Sans MT" panose="020B0502020104020203" pitchFamily="34" charset="0"/>
              </a:rPr>
              <a:t>Thank you for choosing to study at SCI</a:t>
            </a:r>
          </a:p>
        </p:txBody>
      </p:sp>
      <p:sp>
        <p:nvSpPr>
          <p:cNvPr id="18" name="Slide Number Placeholder 3">
            <a:extLst>
              <a:ext uri="{FF2B5EF4-FFF2-40B4-BE49-F238E27FC236}">
                <a16:creationId xmlns:a16="http://schemas.microsoft.com/office/drawing/2014/main" id="{E6130760-8969-4513-9067-15E0F0C26AE2}"/>
              </a:ext>
            </a:extLst>
          </p:cNvPr>
          <p:cNvSpPr>
            <a:spLocks noGrp="1"/>
          </p:cNvSpPr>
          <p:nvPr>
            <p:ph type="sldNum" idx="12"/>
          </p:nvPr>
        </p:nvSpPr>
        <p:spPr>
          <a:xfrm>
            <a:off x="11518900" y="6581978"/>
            <a:ext cx="373062" cy="206104"/>
          </a:xfrm>
        </p:spPr>
        <p:txBody>
          <a:bodyPr/>
          <a:lstStyle/>
          <a:p>
            <a:pPr marL="0" lvl="0" indent="0" algn="r" rtl="0">
              <a:spcBef>
                <a:spcPts val="0"/>
              </a:spcBef>
              <a:spcAft>
                <a:spcPts val="600"/>
              </a:spcAft>
              <a:buNone/>
            </a:pPr>
            <a:fld id="{00000000-1234-1234-1234-123412341234}" type="slidenum">
              <a:rPr lang="en-US"/>
              <a:pPr marL="0" lvl="0" indent="0" algn="r" rtl="0">
                <a:spcBef>
                  <a:spcPts val="0"/>
                </a:spcBef>
                <a:spcAft>
                  <a:spcPts val="600"/>
                </a:spcAft>
                <a:buNone/>
              </a:pPr>
              <a:t>46</a:t>
            </a:fld>
            <a:endParaRPr lang="en-US"/>
          </a:p>
        </p:txBody>
      </p:sp>
      <p:pic>
        <p:nvPicPr>
          <p:cNvPr id="11" name="Picture Placeholder 10">
            <a:extLst>
              <a:ext uri="{FF2B5EF4-FFF2-40B4-BE49-F238E27FC236}">
                <a16:creationId xmlns:a16="http://schemas.microsoft.com/office/drawing/2014/main" id="{9230CBD8-5026-4112-A83A-AF613A946BFF}"/>
              </a:ext>
            </a:extLst>
          </p:cNvPr>
          <p:cNvPicPr>
            <a:picLocks noGrp="1" noChangeAspect="1"/>
          </p:cNvPicPr>
          <p:nvPr>
            <p:ph type="pic" idx="2"/>
          </p:nvPr>
        </p:nvPicPr>
        <p:blipFill rotWithShape="1">
          <a:blip r:embed="rId2"/>
          <a:srcRect l="21844" r="9350" b="-2"/>
          <a:stretch/>
        </p:blipFill>
        <p:spPr>
          <a:xfrm>
            <a:off x="1117601" y="1016000"/>
            <a:ext cx="5138058" cy="4978400"/>
          </a:xfrm>
          <a:prstGeom prst="rect">
            <a:avLst/>
          </a:prstGeom>
          <a:noFill/>
        </p:spPr>
      </p:pic>
      <p:sp>
        <p:nvSpPr>
          <p:cNvPr id="3" name="Slide Number Placeholder 2" hidden="1">
            <a:extLst>
              <a:ext uri="{FF2B5EF4-FFF2-40B4-BE49-F238E27FC236}">
                <a16:creationId xmlns:a16="http://schemas.microsoft.com/office/drawing/2014/main" id="{3F01E019-9CE9-4CB4-A86D-CBAF96E21D1F}"/>
              </a:ext>
            </a:extLst>
          </p:cNvPr>
          <p:cNvSpPr>
            <a:spLocks noGrp="1"/>
          </p:cNvSpPr>
          <p:nvPr>
            <p:ph type="sldNum" idx="4294967295"/>
          </p:nvPr>
        </p:nvSpPr>
        <p:spPr>
          <a:xfrm>
            <a:off x="11518900" y="6581978"/>
            <a:ext cx="373062" cy="206104"/>
          </a:xfrm>
        </p:spPr>
        <p:txBody>
          <a:bodyPr wrap="square" anchor="ctr">
            <a:normAutofit lnSpcReduction="10000"/>
          </a:bodyPr>
          <a:lstStyle/>
          <a:p>
            <a:pPr marL="0" lvl="0" indent="0" rtl="0">
              <a:lnSpc>
                <a:spcPct val="90000"/>
              </a:lnSpc>
              <a:spcBef>
                <a:spcPts val="0"/>
              </a:spcBef>
              <a:spcAft>
                <a:spcPts val="600"/>
              </a:spcAft>
              <a:buNone/>
            </a:pPr>
            <a:fld id="{00000000-1234-1234-1234-123412341234}" type="slidenum">
              <a:rPr lang="en-US" sz="300" smtClean="0"/>
              <a:pPr marL="0" lvl="0" indent="0" rtl="0">
                <a:lnSpc>
                  <a:spcPct val="90000"/>
                </a:lnSpc>
                <a:spcBef>
                  <a:spcPts val="0"/>
                </a:spcBef>
                <a:spcAft>
                  <a:spcPts val="600"/>
                </a:spcAft>
                <a:buNone/>
              </a:pPr>
              <a:t>46</a:t>
            </a:fld>
            <a:endParaRPr lang="en-US" sz="300"/>
          </a:p>
        </p:txBody>
      </p:sp>
    </p:spTree>
    <p:extLst>
      <p:ext uri="{BB962C8B-B14F-4D97-AF65-F5344CB8AC3E}">
        <p14:creationId xmlns:p14="http://schemas.microsoft.com/office/powerpoint/2010/main" val="1875475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1C801B-8B55-201E-4515-5DBBE257F613}"/>
              </a:ext>
            </a:extLst>
          </p:cNvPr>
          <p:cNvPicPr>
            <a:picLocks noChangeAspect="1"/>
          </p:cNvPicPr>
          <p:nvPr/>
        </p:nvPicPr>
        <p:blipFill>
          <a:blip r:embed="rId2"/>
          <a:stretch>
            <a:fillRect/>
          </a:stretch>
        </p:blipFill>
        <p:spPr>
          <a:xfrm>
            <a:off x="5311176" y="2013033"/>
            <a:ext cx="1914310" cy="1072989"/>
          </a:xfrm>
          <a:prstGeom prst="rect">
            <a:avLst/>
          </a:prstGeom>
        </p:spPr>
      </p:pic>
      <p:sp>
        <p:nvSpPr>
          <p:cNvPr id="3" name="Text Placeholder 2">
            <a:extLst>
              <a:ext uri="{FF2B5EF4-FFF2-40B4-BE49-F238E27FC236}">
                <a16:creationId xmlns:a16="http://schemas.microsoft.com/office/drawing/2014/main" id="{EECD11D7-8B6A-4530-8FD0-716614008F1D}"/>
              </a:ext>
            </a:extLst>
          </p:cNvPr>
          <p:cNvSpPr>
            <a:spLocks noGrp="1"/>
          </p:cNvSpPr>
          <p:nvPr>
            <p:ph type="body" idx="1"/>
          </p:nvPr>
        </p:nvSpPr>
        <p:spPr>
          <a:xfrm>
            <a:off x="371474" y="1233489"/>
            <a:ext cx="11520487" cy="3497132"/>
          </a:xfrm>
        </p:spPr>
        <p:txBody>
          <a:bodyPr/>
          <a:lstStyle/>
          <a:p>
            <a:pPr marL="114300" indent="0">
              <a:buNone/>
            </a:pPr>
            <a:endParaRPr lang="en-AU" dirty="0">
              <a:solidFill>
                <a:schemeClr val="tx1"/>
              </a:solidFill>
            </a:endParaRPr>
          </a:p>
          <a:p>
            <a:pPr marL="114300" indent="0">
              <a:buNone/>
            </a:pPr>
            <a:endParaRPr lang="en-US" dirty="0">
              <a:solidFill>
                <a:schemeClr val="tx1"/>
              </a:solidFill>
              <a:latin typeface="Gill Sans MT" panose="020B0502020104020203" pitchFamily="34" charset="0"/>
            </a:endParaRPr>
          </a:p>
          <a:p>
            <a:pPr marL="114300" indent="0">
              <a:buNone/>
            </a:pPr>
            <a:endParaRPr lang="en-US" dirty="0">
              <a:solidFill>
                <a:schemeClr val="tx1"/>
              </a:solidFill>
              <a:latin typeface="Gill Sans MT" panose="020B0502020104020203" pitchFamily="34" charset="0"/>
            </a:endParaRPr>
          </a:p>
          <a:p>
            <a:pPr marL="114300" indent="0">
              <a:buNone/>
            </a:pPr>
            <a:endParaRPr lang="en-US" dirty="0">
              <a:solidFill>
                <a:schemeClr val="tx1"/>
              </a:solidFill>
              <a:latin typeface="Gill Sans MT" panose="020B0502020104020203" pitchFamily="34" charset="0"/>
            </a:endParaRPr>
          </a:p>
          <a:p>
            <a:pPr marL="114300" indent="0">
              <a:buNone/>
            </a:pPr>
            <a:endParaRPr lang="en-US" dirty="0">
              <a:solidFill>
                <a:schemeClr val="tx1"/>
              </a:solidFill>
              <a:latin typeface="Gill Sans MT" panose="020B0502020104020203" pitchFamily="34" charset="0"/>
            </a:endParaRPr>
          </a:p>
          <a:p>
            <a:pPr marL="114300" indent="0">
              <a:buNone/>
            </a:pPr>
            <a:endParaRPr lang="en-US" dirty="0">
              <a:solidFill>
                <a:schemeClr val="tx1"/>
              </a:solidFill>
              <a:latin typeface="Gill Sans MT" panose="020B0502020104020203" pitchFamily="34" charset="0"/>
            </a:endParaRPr>
          </a:p>
          <a:p>
            <a:endParaRPr lang="en-AU" dirty="0"/>
          </a:p>
        </p:txBody>
      </p:sp>
      <p:sp>
        <p:nvSpPr>
          <p:cNvPr id="4" name="Slide Number Placeholder 3">
            <a:extLst>
              <a:ext uri="{FF2B5EF4-FFF2-40B4-BE49-F238E27FC236}">
                <a16:creationId xmlns:a16="http://schemas.microsoft.com/office/drawing/2014/main" id="{40EC1E37-AC5E-7790-C7F2-4CEF97C7BE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grpSp>
        <p:nvGrpSpPr>
          <p:cNvPr id="5" name="Group 4">
            <a:extLst>
              <a:ext uri="{FF2B5EF4-FFF2-40B4-BE49-F238E27FC236}">
                <a16:creationId xmlns:a16="http://schemas.microsoft.com/office/drawing/2014/main" id="{D6BC0B91-A626-4039-4A34-0E707B1D6649}"/>
              </a:ext>
            </a:extLst>
          </p:cNvPr>
          <p:cNvGrpSpPr/>
          <p:nvPr/>
        </p:nvGrpSpPr>
        <p:grpSpPr>
          <a:xfrm>
            <a:off x="830425" y="382555"/>
            <a:ext cx="10688476" cy="4646645"/>
            <a:chOff x="3022180" y="-170025"/>
            <a:chExt cx="8142550" cy="3517400"/>
          </a:xfrm>
        </p:grpSpPr>
        <p:pic>
          <p:nvPicPr>
            <p:cNvPr id="6" name="Picture 5" descr="A logo with text on it&#10;&#10;Description automatically generated">
              <a:extLst>
                <a:ext uri="{FF2B5EF4-FFF2-40B4-BE49-F238E27FC236}">
                  <a16:creationId xmlns:a16="http://schemas.microsoft.com/office/drawing/2014/main" id="{1BD5C3A5-44C1-4BA0-AA72-47A14DF3F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177" y="730025"/>
              <a:ext cx="1453008" cy="668367"/>
            </a:xfrm>
            <a:prstGeom prst="rect">
              <a:avLst/>
            </a:prstGeom>
          </p:spPr>
        </p:pic>
        <p:pic>
          <p:nvPicPr>
            <p:cNvPr id="7" name="Picture 6" descr="A blue and yellow rectangular sign with a letter&#10;&#10;Description automatically generated">
              <a:extLst>
                <a:ext uri="{FF2B5EF4-FFF2-40B4-BE49-F238E27FC236}">
                  <a16:creationId xmlns:a16="http://schemas.microsoft.com/office/drawing/2014/main" id="{A26EB37F-A6D0-79EB-638C-33F404F01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0940" y="2143880"/>
              <a:ext cx="2043790" cy="720059"/>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FA1231F5-9B9C-D5C4-52D3-4241CC067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661" y="-170025"/>
              <a:ext cx="3651437" cy="541408"/>
            </a:xfrm>
            <a:prstGeom prst="rect">
              <a:avLst/>
            </a:prstGeom>
          </p:spPr>
        </p:pic>
        <p:pic>
          <p:nvPicPr>
            <p:cNvPr id="9" name="Picture 8" descr="A blue circle with a blue circle and a blue circle with a blue circle and a blue circle with a blue circle with a blue circle with a blue circle with a blue circle with a blue circle&#10;&#10;Description automatically generated">
              <a:extLst>
                <a:ext uri="{FF2B5EF4-FFF2-40B4-BE49-F238E27FC236}">
                  <a16:creationId xmlns:a16="http://schemas.microsoft.com/office/drawing/2014/main" id="{6C45ADEC-56CE-46E7-7031-F1002187F9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2180" y="2040401"/>
              <a:ext cx="1452193" cy="1306974"/>
            </a:xfrm>
            <a:prstGeom prst="rect">
              <a:avLst/>
            </a:prstGeom>
          </p:spPr>
        </p:pic>
      </p:grpSp>
      <p:pic>
        <p:nvPicPr>
          <p:cNvPr id="11" name="Picture 10" descr="A black and grey logo with a blue line&#10;&#10;Description automatically generated">
            <a:extLst>
              <a:ext uri="{FF2B5EF4-FFF2-40B4-BE49-F238E27FC236}">
                <a16:creationId xmlns:a16="http://schemas.microsoft.com/office/drawing/2014/main" id="{8B0AE896-F8BC-A58B-76FA-E425A2FF70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4279" y="1734446"/>
            <a:ext cx="2016987" cy="720059"/>
          </a:xfrm>
          <a:prstGeom prst="rect">
            <a:avLst/>
          </a:prstGeom>
        </p:spPr>
      </p:pic>
      <p:graphicFrame>
        <p:nvGraphicFramePr>
          <p:cNvPr id="13" name="Table 12">
            <a:extLst>
              <a:ext uri="{FF2B5EF4-FFF2-40B4-BE49-F238E27FC236}">
                <a16:creationId xmlns:a16="http://schemas.microsoft.com/office/drawing/2014/main" id="{F8BC8665-5454-6AE2-9077-C00D9502AF59}"/>
              </a:ext>
            </a:extLst>
          </p:cNvPr>
          <p:cNvGraphicFramePr>
            <a:graphicFrameLocks noGrp="1"/>
          </p:cNvGraphicFramePr>
          <p:nvPr>
            <p:extLst>
              <p:ext uri="{D42A27DB-BD31-4B8C-83A1-F6EECF244321}">
                <p14:modId xmlns:p14="http://schemas.microsoft.com/office/powerpoint/2010/main" val="2078953987"/>
              </p:ext>
            </p:extLst>
          </p:nvPr>
        </p:nvGraphicFramePr>
        <p:xfrm>
          <a:off x="206477" y="5991437"/>
          <a:ext cx="11779046" cy="518160"/>
        </p:xfrm>
        <a:graphic>
          <a:graphicData uri="http://schemas.openxmlformats.org/drawingml/2006/table">
            <a:tbl>
              <a:tblPr firstRow="1" bandRow="1">
                <a:tableStyleId>{5C22544A-7EE6-4342-B048-85BDC9FD1C3A}</a:tableStyleId>
              </a:tblPr>
              <a:tblGrid>
                <a:gridCol w="5889523">
                  <a:extLst>
                    <a:ext uri="{9D8B030D-6E8A-4147-A177-3AD203B41FA5}">
                      <a16:colId xmlns:a16="http://schemas.microsoft.com/office/drawing/2014/main" val="1387060677"/>
                    </a:ext>
                  </a:extLst>
                </a:gridCol>
                <a:gridCol w="5889523">
                  <a:extLst>
                    <a:ext uri="{9D8B030D-6E8A-4147-A177-3AD203B41FA5}">
                      <a16:colId xmlns:a16="http://schemas.microsoft.com/office/drawing/2014/main" val="1677159896"/>
                    </a:ext>
                  </a:extLst>
                </a:gridCol>
              </a:tblGrid>
              <a:tr h="370840">
                <a:tc>
                  <a:txBody>
                    <a:bodyPr/>
                    <a:lstStyle/>
                    <a:p>
                      <a:pPr marL="114300" indent="0" algn="ctr">
                        <a:buNone/>
                      </a:pPr>
                      <a:r>
                        <a:rPr lang="en-US" dirty="0">
                          <a:solidFill>
                            <a:schemeClr val="tx2"/>
                          </a:solidFill>
                          <a:latin typeface="Gill Sans MT" panose="020B0502020104020203" pitchFamily="34" charset="0"/>
                        </a:rPr>
                        <a:t>Level 2, 1-3 Fitzwilliam Street, </a:t>
                      </a:r>
                    </a:p>
                    <a:p>
                      <a:pPr marL="114300" indent="0" algn="ctr">
                        <a:buNone/>
                      </a:pPr>
                      <a:r>
                        <a:rPr lang="en-US" dirty="0">
                          <a:solidFill>
                            <a:schemeClr val="tx2"/>
                          </a:solidFill>
                          <a:latin typeface="Gill Sans MT" panose="020B0502020104020203" pitchFamily="34" charset="0"/>
                        </a:rPr>
                        <a:t>PARRAMATTA NSW 2150 </a:t>
                      </a:r>
                      <a:endParaRPr lang="en-AU" dirty="0">
                        <a:solidFill>
                          <a:schemeClr val="tx2"/>
                        </a:solidFill>
                        <a:latin typeface="Gill Sans MT" panose="020B0502020104020203" pitchFamily="34" charset="0"/>
                      </a:endParaRPr>
                    </a:p>
                  </a:txBody>
                  <a:tcPr/>
                </a:tc>
                <a:tc>
                  <a:txBody>
                    <a:bodyPr/>
                    <a:lstStyle/>
                    <a:p>
                      <a:pPr marL="114300" indent="0" algn="ctr">
                        <a:buNone/>
                      </a:pPr>
                      <a:r>
                        <a:rPr lang="en-US" dirty="0">
                          <a:solidFill>
                            <a:schemeClr val="tx2"/>
                          </a:solidFill>
                          <a:latin typeface="Gill Sans MT" panose="020B0502020104020203" pitchFamily="34" charset="0"/>
                        </a:rPr>
                        <a:t>Level 6, 31-39 Macquarie Street, </a:t>
                      </a:r>
                    </a:p>
                    <a:p>
                      <a:pPr marL="114300" indent="0" algn="ctr">
                        <a:buNone/>
                      </a:pPr>
                      <a:r>
                        <a:rPr lang="en-US" dirty="0">
                          <a:solidFill>
                            <a:schemeClr val="tx2"/>
                          </a:solidFill>
                          <a:latin typeface="Gill Sans MT" panose="020B0502020104020203" pitchFamily="34" charset="0"/>
                        </a:rPr>
                        <a:t>PARRAMATTA NSW 2150 </a:t>
                      </a:r>
                      <a:endParaRPr lang="en-AU" dirty="0">
                        <a:solidFill>
                          <a:schemeClr val="tx2"/>
                        </a:solidFill>
                      </a:endParaRPr>
                    </a:p>
                  </a:txBody>
                  <a:tcPr/>
                </a:tc>
                <a:extLst>
                  <a:ext uri="{0D108BD9-81ED-4DB2-BD59-A6C34878D82A}">
                    <a16:rowId xmlns:a16="http://schemas.microsoft.com/office/drawing/2014/main" val="231962918"/>
                  </a:ext>
                </a:extLst>
              </a:tr>
            </a:tbl>
          </a:graphicData>
        </a:graphic>
      </p:graphicFrame>
      <p:pic>
        <p:nvPicPr>
          <p:cNvPr id="14" name="Picture 13">
            <a:extLst>
              <a:ext uri="{FF2B5EF4-FFF2-40B4-BE49-F238E27FC236}">
                <a16:creationId xmlns:a16="http://schemas.microsoft.com/office/drawing/2014/main" id="{C8164C7B-D1C2-F720-CEC4-D9A769C71C4A}"/>
              </a:ext>
            </a:extLst>
          </p:cNvPr>
          <p:cNvPicPr>
            <a:picLocks noChangeAspect="1"/>
          </p:cNvPicPr>
          <p:nvPr/>
        </p:nvPicPr>
        <p:blipFill>
          <a:blip r:embed="rId8"/>
          <a:stretch>
            <a:fillRect/>
          </a:stretch>
        </p:blipFill>
        <p:spPr>
          <a:xfrm>
            <a:off x="5791535" y="4239850"/>
            <a:ext cx="1932599" cy="981541"/>
          </a:xfrm>
          <a:prstGeom prst="rect">
            <a:avLst/>
          </a:prstGeom>
        </p:spPr>
      </p:pic>
      <p:graphicFrame>
        <p:nvGraphicFramePr>
          <p:cNvPr id="15" name="Table 14">
            <a:extLst>
              <a:ext uri="{FF2B5EF4-FFF2-40B4-BE49-F238E27FC236}">
                <a16:creationId xmlns:a16="http://schemas.microsoft.com/office/drawing/2014/main" id="{EA4F13CE-85F4-4DF9-8AD6-3F2F39E621F4}"/>
              </a:ext>
            </a:extLst>
          </p:cNvPr>
          <p:cNvGraphicFramePr>
            <a:graphicFrameLocks noGrp="1"/>
          </p:cNvGraphicFramePr>
          <p:nvPr>
            <p:extLst>
              <p:ext uri="{D42A27DB-BD31-4B8C-83A1-F6EECF244321}">
                <p14:modId xmlns:p14="http://schemas.microsoft.com/office/powerpoint/2010/main" val="4262135781"/>
              </p:ext>
            </p:extLst>
          </p:nvPr>
        </p:nvGraphicFramePr>
        <p:xfrm>
          <a:off x="206476" y="5519347"/>
          <a:ext cx="11772555" cy="518160"/>
        </p:xfrm>
        <a:graphic>
          <a:graphicData uri="http://schemas.openxmlformats.org/drawingml/2006/table">
            <a:tbl>
              <a:tblPr firstRow="1" bandRow="1">
                <a:tableStyleId>{5C22544A-7EE6-4342-B048-85BDC9FD1C3A}</a:tableStyleId>
              </a:tblPr>
              <a:tblGrid>
                <a:gridCol w="3924185">
                  <a:extLst>
                    <a:ext uri="{9D8B030D-6E8A-4147-A177-3AD203B41FA5}">
                      <a16:colId xmlns:a16="http://schemas.microsoft.com/office/drawing/2014/main" val="1387060677"/>
                    </a:ext>
                  </a:extLst>
                </a:gridCol>
                <a:gridCol w="3924185">
                  <a:extLst>
                    <a:ext uri="{9D8B030D-6E8A-4147-A177-3AD203B41FA5}">
                      <a16:colId xmlns:a16="http://schemas.microsoft.com/office/drawing/2014/main" val="3052037418"/>
                    </a:ext>
                  </a:extLst>
                </a:gridCol>
                <a:gridCol w="3924185">
                  <a:extLst>
                    <a:ext uri="{9D8B030D-6E8A-4147-A177-3AD203B41FA5}">
                      <a16:colId xmlns:a16="http://schemas.microsoft.com/office/drawing/2014/main" val="1677159896"/>
                    </a:ext>
                  </a:extLst>
                </a:gridCol>
              </a:tblGrid>
              <a:tr h="518160">
                <a:tc>
                  <a:txBody>
                    <a:bodyPr/>
                    <a:lstStyle/>
                    <a:p>
                      <a:pPr marL="1143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AU" sz="1400" b="1" i="0" dirty="0">
                          <a:solidFill>
                            <a:srgbClr val="FFFFFF"/>
                          </a:solidFill>
                          <a:effectLst/>
                          <a:latin typeface="Gill Sans MT" panose="020B0502020104020203" pitchFamily="34" charset="0"/>
                        </a:rPr>
                        <a:t>      Tel: +61 2 9066 6902</a:t>
                      </a:r>
                      <a:endParaRPr lang="en-AU" b="1" dirty="0">
                        <a:solidFill>
                          <a:schemeClr val="tx2"/>
                        </a:solidFill>
                        <a:latin typeface="Gill Sans MT" panose="020B0502020104020203" pitchFamily="34" charset="0"/>
                      </a:endParaRPr>
                    </a:p>
                  </a:txBody>
                  <a:tcPr/>
                </a:tc>
                <a:tc>
                  <a:txBody>
                    <a:bodyPr/>
                    <a:lstStyle/>
                    <a:p>
                      <a:pPr marL="114300" indent="0" algn="ctr">
                        <a:lnSpc>
                          <a:spcPct val="150000"/>
                        </a:lnSpc>
                        <a:buNone/>
                      </a:pPr>
                      <a:r>
                        <a:rPr lang="en-AU" b="1" dirty="0">
                          <a:solidFill>
                            <a:schemeClr val="tx2"/>
                          </a:solidFill>
                          <a:latin typeface="Gill Sans MT" panose="020B0502020104020203" pitchFamily="34" charset="0"/>
                        </a:rPr>
                        <a:t>        Email:   info@sci.edu.au</a:t>
                      </a:r>
                    </a:p>
                  </a:txBody>
                  <a:tcPr/>
                </a:tc>
                <a:tc>
                  <a:txBody>
                    <a:bodyPr/>
                    <a:lstStyle/>
                    <a:p>
                      <a:pPr marL="114300" indent="0" algn="ctr">
                        <a:lnSpc>
                          <a:spcPct val="150000"/>
                        </a:lnSpc>
                        <a:buNone/>
                      </a:pPr>
                      <a:r>
                        <a:rPr lang="en-AU" b="1" dirty="0">
                          <a:solidFill>
                            <a:schemeClr val="tx2"/>
                          </a:solidFill>
                          <a:latin typeface="Gill Sans MT" panose="020B0502020104020203" pitchFamily="34" charset="0"/>
                        </a:rPr>
                        <a:t>Website: www.sci.edu.au</a:t>
                      </a:r>
                    </a:p>
                  </a:txBody>
                  <a:tcPr/>
                </a:tc>
                <a:extLst>
                  <a:ext uri="{0D108BD9-81ED-4DB2-BD59-A6C34878D82A}">
                    <a16:rowId xmlns:a16="http://schemas.microsoft.com/office/drawing/2014/main" val="231962918"/>
                  </a:ext>
                </a:extLst>
              </a:tr>
            </a:tbl>
          </a:graphicData>
        </a:graphic>
      </p:graphicFrame>
    </p:spTree>
    <p:extLst>
      <p:ext uri="{BB962C8B-B14F-4D97-AF65-F5344CB8AC3E}">
        <p14:creationId xmlns:p14="http://schemas.microsoft.com/office/powerpoint/2010/main" val="1098830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FCF248-46AB-383F-A54F-0E341DEC1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 y="409574"/>
            <a:ext cx="10848975" cy="6038851"/>
          </a:xfrm>
          <a:prstGeom prst="rect">
            <a:avLst/>
          </a:prstGeom>
        </p:spPr>
      </p:pic>
    </p:spTree>
    <p:extLst>
      <p:ext uri="{BB962C8B-B14F-4D97-AF65-F5344CB8AC3E}">
        <p14:creationId xmlns:p14="http://schemas.microsoft.com/office/powerpoint/2010/main" val="2339522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01F0157C-EEDE-57C8-FAF0-E09E3E15C743}"/>
              </a:ext>
            </a:extLst>
          </p:cNvPr>
          <p:cNvSpPr>
            <a:spLocks noGrp="1"/>
          </p:cNvSpPr>
          <p:nvPr>
            <p:ph type="sldNum" sz="quarter" idx="12"/>
          </p:nvPr>
        </p:nvSpPr>
        <p:spPr/>
        <p:txBody>
          <a:bodyPr/>
          <a:lstStyle/>
          <a:p>
            <a:pPr>
              <a:spcAft>
                <a:spcPts val="600"/>
              </a:spcAft>
            </a:pPr>
            <a:fld id="{B969366F-773D-4535-82B2-4F1A1A010189}" type="slidenum">
              <a:rPr lang="en-AU" smtClean="0"/>
              <a:pPr>
                <a:spcAft>
                  <a:spcPts val="600"/>
                </a:spcAft>
              </a:pPr>
              <a:t>6</a:t>
            </a:fld>
            <a:endParaRPr lang="en-AU"/>
          </a:p>
        </p:txBody>
      </p:sp>
      <p:pic>
        <p:nvPicPr>
          <p:cNvPr id="5" name="Picture 4">
            <a:extLst>
              <a:ext uri="{FF2B5EF4-FFF2-40B4-BE49-F238E27FC236}">
                <a16:creationId xmlns:a16="http://schemas.microsoft.com/office/drawing/2014/main" id="{0159AB24-4DC3-4058-98F7-C6CB896E7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345" y="203200"/>
            <a:ext cx="9709309" cy="6350000"/>
          </a:xfrm>
          <a:prstGeom prst="rect">
            <a:avLst/>
          </a:prstGeom>
        </p:spPr>
      </p:pic>
    </p:spTree>
    <p:extLst>
      <p:ext uri="{BB962C8B-B14F-4D97-AF65-F5344CB8AC3E}">
        <p14:creationId xmlns:p14="http://schemas.microsoft.com/office/powerpoint/2010/main" val="2058336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B43A1CB-9190-15FF-E50E-5D5688CDB811}"/>
              </a:ext>
            </a:extLst>
          </p:cNvPr>
          <p:cNvPicPr>
            <a:picLocks noGrp="1" noChangeAspect="1"/>
          </p:cNvPicPr>
          <p:nvPr>
            <p:ph type="pic" sz="quarter" idx="13"/>
          </p:nvPr>
        </p:nvPicPr>
        <p:blipFill rotWithShape="1">
          <a:blip r:embed="rId2"/>
          <a:srcRect l="12116" r="12118" b="2"/>
          <a:stretch>
            <a:fillRect/>
          </a:stretch>
        </p:blipFill>
        <p:spPr>
          <a:xfrm>
            <a:off x="5400675" y="260350"/>
            <a:ext cx="6499502" cy="5940425"/>
          </a:xfrm>
          <a:noFill/>
        </p:spPr>
      </p:pic>
      <p:sp>
        <p:nvSpPr>
          <p:cNvPr id="2" name="Title 1"/>
          <p:cNvSpPr>
            <a:spLocks noGrp="1"/>
          </p:cNvSpPr>
          <p:nvPr>
            <p:ph type="title"/>
          </p:nvPr>
        </p:nvSpPr>
        <p:spPr>
          <a:xfrm>
            <a:off x="371475" y="1596928"/>
            <a:ext cx="4810125" cy="3267268"/>
          </a:xfrm>
        </p:spPr>
        <p:txBody>
          <a:bodyPr anchor="ctr">
            <a:normAutofit/>
          </a:bodyPr>
          <a:lstStyle/>
          <a:p>
            <a:r>
              <a:rPr lang="en-IN" sz="3300" b="1" dirty="0">
                <a:latin typeface="Gill Sans MT" panose="020B0502020104020203" pitchFamily="34" charset="0"/>
              </a:rPr>
              <a:t>SCI Parramatta Campus</a:t>
            </a:r>
            <a:br>
              <a:rPr lang="en-IN" sz="3300" b="1" dirty="0">
                <a:latin typeface="Gill Sans MT" panose="020B0502020104020203" pitchFamily="34" charset="0"/>
              </a:rPr>
            </a:br>
            <a:r>
              <a:rPr lang="en-US" sz="3300" b="0" dirty="0">
                <a:latin typeface="Gill Sans MT" panose="020B0502020104020203" pitchFamily="34" charset="0"/>
              </a:rPr>
              <a:t>Level 2, 1-3 Fitzwilliam Street, </a:t>
            </a:r>
            <a:br>
              <a:rPr lang="en-US" sz="3300" b="0" dirty="0">
                <a:latin typeface="Gill Sans MT" panose="020B0502020104020203" pitchFamily="34" charset="0"/>
              </a:rPr>
            </a:br>
            <a:r>
              <a:rPr lang="en-US" sz="3300" b="0" dirty="0">
                <a:latin typeface="Gill Sans MT" panose="020B0502020104020203" pitchFamily="34" charset="0"/>
              </a:rPr>
              <a:t>PARRAMATTA NSW 2150</a:t>
            </a:r>
            <a:br>
              <a:rPr lang="en-IN" sz="3300" b="1" dirty="0"/>
            </a:br>
            <a:endParaRPr lang="en-IN" sz="3300" b="1" dirty="0"/>
          </a:p>
        </p:txBody>
      </p:sp>
    </p:spTree>
    <p:extLst>
      <p:ext uri="{BB962C8B-B14F-4D97-AF65-F5344CB8AC3E}">
        <p14:creationId xmlns:p14="http://schemas.microsoft.com/office/powerpoint/2010/main" val="1568409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AF44471-91F8-B9FE-9AA0-CD6449FB7015}"/>
              </a:ext>
            </a:extLst>
          </p:cNvPr>
          <p:cNvPicPr>
            <a:picLocks noGrp="1" noChangeAspect="1"/>
          </p:cNvPicPr>
          <p:nvPr>
            <p:ph type="pic" sz="quarter" idx="13"/>
          </p:nvPr>
        </p:nvPicPr>
        <p:blipFill rotWithShape="1">
          <a:blip r:embed="rId2"/>
          <a:srcRect l="5086" r="-2" b="-2"/>
          <a:stretch>
            <a:fillRect/>
          </a:stretch>
        </p:blipFill>
        <p:spPr>
          <a:xfrm>
            <a:off x="5400675" y="260350"/>
            <a:ext cx="6499502" cy="5940425"/>
          </a:xfrm>
          <a:noFill/>
        </p:spPr>
      </p:pic>
      <p:sp>
        <p:nvSpPr>
          <p:cNvPr id="5" name="TextBox 4">
            <a:extLst>
              <a:ext uri="{FF2B5EF4-FFF2-40B4-BE49-F238E27FC236}">
                <a16:creationId xmlns:a16="http://schemas.microsoft.com/office/drawing/2014/main" id="{479FA7BB-B08F-497B-84EB-6005774F57C5}"/>
              </a:ext>
            </a:extLst>
          </p:cNvPr>
          <p:cNvSpPr txBox="1"/>
          <p:nvPr/>
        </p:nvSpPr>
        <p:spPr>
          <a:xfrm>
            <a:off x="371475" y="1596928"/>
            <a:ext cx="4810125" cy="3267268"/>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3300" b="1" kern="1200" dirty="0">
                <a:solidFill>
                  <a:schemeClr val="accent5"/>
                </a:solidFill>
                <a:latin typeface="Gill Sans MT" panose="020B0502020104020203" pitchFamily="34" charset="0"/>
                <a:ea typeface="+mj-ea"/>
                <a:cs typeface="+mj-cs"/>
              </a:rPr>
              <a:t>SCI Emergency Evacuation Plan</a:t>
            </a:r>
          </a:p>
          <a:p>
            <a:pPr>
              <a:lnSpc>
                <a:spcPct val="90000"/>
              </a:lnSpc>
              <a:spcBef>
                <a:spcPct val="0"/>
              </a:spcBef>
              <a:spcAft>
                <a:spcPts val="600"/>
              </a:spcAft>
            </a:pPr>
            <a:r>
              <a:rPr lang="en-US" sz="3300" b="1" kern="1200" dirty="0">
                <a:solidFill>
                  <a:schemeClr val="accent5"/>
                </a:solidFill>
                <a:latin typeface="Gill Sans MT" panose="020B0502020104020203" pitchFamily="34" charset="0"/>
                <a:ea typeface="+mj-ea"/>
                <a:cs typeface="+mj-cs"/>
              </a:rPr>
              <a:t>Level 2, 1-3 Fitzwilliam Street, </a:t>
            </a:r>
          </a:p>
          <a:p>
            <a:pPr>
              <a:lnSpc>
                <a:spcPct val="90000"/>
              </a:lnSpc>
              <a:spcBef>
                <a:spcPct val="0"/>
              </a:spcBef>
              <a:spcAft>
                <a:spcPts val="600"/>
              </a:spcAft>
            </a:pPr>
            <a:r>
              <a:rPr lang="en-US" sz="3300" b="1" kern="1200" dirty="0">
                <a:solidFill>
                  <a:schemeClr val="accent5"/>
                </a:solidFill>
                <a:latin typeface="Gill Sans MT" panose="020B0502020104020203" pitchFamily="34" charset="0"/>
                <a:ea typeface="+mj-ea"/>
                <a:cs typeface="+mj-cs"/>
              </a:rPr>
              <a:t>PARRAMATTA NSW 2150</a:t>
            </a:r>
            <a:br>
              <a:rPr lang="en-US" sz="3300" b="1" kern="1200" dirty="0">
                <a:solidFill>
                  <a:schemeClr val="accent5"/>
                </a:solidFill>
                <a:latin typeface="Gill Sans MT" panose="020B0502020104020203" pitchFamily="34" charset="0"/>
                <a:ea typeface="+mj-ea"/>
                <a:cs typeface="+mj-cs"/>
              </a:rPr>
            </a:br>
            <a:endParaRPr lang="en-US" sz="3300" b="1" kern="1200" dirty="0">
              <a:solidFill>
                <a:schemeClr val="accent5"/>
              </a:solidFill>
              <a:latin typeface="Gill Sans MT" panose="020B0502020104020203" pitchFamily="34" charset="0"/>
              <a:ea typeface="+mj-ea"/>
              <a:cs typeface="+mj-cs"/>
            </a:endParaRPr>
          </a:p>
        </p:txBody>
      </p:sp>
    </p:spTree>
    <p:extLst>
      <p:ext uri="{BB962C8B-B14F-4D97-AF65-F5344CB8AC3E}">
        <p14:creationId xmlns:p14="http://schemas.microsoft.com/office/powerpoint/2010/main" val="3858279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59D6B1-4D07-4FA1-8A2D-768680541A5F}"/>
              </a:ext>
            </a:extLst>
          </p:cNvPr>
          <p:cNvPicPr>
            <a:picLocks noChangeAspect="1"/>
          </p:cNvPicPr>
          <p:nvPr/>
        </p:nvPicPr>
        <p:blipFill>
          <a:blip r:embed="rId2"/>
          <a:srcRect t="15750" b="15701"/>
          <a:stretch>
            <a:fillRect/>
          </a:stretch>
        </p:blipFill>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noFill/>
        </p:spPr>
      </p:pic>
      <p:sp>
        <p:nvSpPr>
          <p:cNvPr id="5" name="TextBox 4">
            <a:extLst>
              <a:ext uri="{FF2B5EF4-FFF2-40B4-BE49-F238E27FC236}">
                <a16:creationId xmlns:a16="http://schemas.microsoft.com/office/drawing/2014/main" id="{479FA7BB-B08F-497B-84EB-6005774F57C5}"/>
              </a:ext>
            </a:extLst>
          </p:cNvPr>
          <p:cNvSpPr txBox="1"/>
          <p:nvPr/>
        </p:nvSpPr>
        <p:spPr>
          <a:xfrm>
            <a:off x="371475" y="1596928"/>
            <a:ext cx="4810125" cy="32672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200" b="1" kern="1200" dirty="0">
                <a:solidFill>
                  <a:schemeClr val="accent5"/>
                </a:solidFill>
                <a:latin typeface="Gill Sans MT" panose="020B0502020104020203" pitchFamily="34" charset="0"/>
                <a:ea typeface="+mj-ea"/>
                <a:cs typeface="+mj-cs"/>
              </a:rPr>
              <a:t>SCI Floor Plan</a:t>
            </a:r>
          </a:p>
          <a:p>
            <a:pPr>
              <a:lnSpc>
                <a:spcPct val="90000"/>
              </a:lnSpc>
              <a:spcBef>
                <a:spcPct val="0"/>
              </a:spcBef>
              <a:spcAft>
                <a:spcPts val="600"/>
              </a:spcAft>
            </a:pPr>
            <a:r>
              <a:rPr lang="en-US" sz="4200" b="1" kern="1200" dirty="0">
                <a:solidFill>
                  <a:schemeClr val="accent5"/>
                </a:solidFill>
                <a:latin typeface="Gill Sans MT" panose="020B0502020104020203" pitchFamily="34" charset="0"/>
                <a:ea typeface="+mj-ea"/>
                <a:cs typeface="+mj-cs"/>
              </a:rPr>
              <a:t>Level 2, 1-3 Fitzwilliam Street, PARRAMATTA NSW 2150</a:t>
            </a:r>
          </a:p>
        </p:txBody>
      </p:sp>
    </p:spTree>
    <p:extLst>
      <p:ext uri="{BB962C8B-B14F-4D97-AF65-F5344CB8AC3E}">
        <p14:creationId xmlns:p14="http://schemas.microsoft.com/office/powerpoint/2010/main" val="946549595"/>
      </p:ext>
    </p:extLst>
  </p:cSld>
  <p:clrMapOvr>
    <a:masterClrMapping/>
  </p:clrMapOvr>
</p:sld>
</file>

<file path=ppt/theme/theme1.xml><?xml version="1.0" encoding="utf-8"?>
<a:theme xmlns:a="http://schemas.openxmlformats.org/drawingml/2006/main" name="1_Office Theme">
  <a:themeElements>
    <a:clrScheme name="Custom 369">
      <a:dk1>
        <a:srgbClr val="32363F"/>
      </a:dk1>
      <a:lt1>
        <a:srgbClr val="FFFFFF"/>
      </a:lt1>
      <a:dk2>
        <a:srgbClr val="313C41"/>
      </a:dk2>
      <a:lt2>
        <a:srgbClr val="FFFFFF"/>
      </a:lt2>
      <a:accent1>
        <a:srgbClr val="2C85AE"/>
      </a:accent1>
      <a:accent2>
        <a:srgbClr val="32363F"/>
      </a:accent2>
      <a:accent3>
        <a:srgbClr val="32363F"/>
      </a:accent3>
      <a:accent4>
        <a:srgbClr val="4276AA"/>
      </a:accent4>
      <a:accent5>
        <a:srgbClr val="313C41"/>
      </a:accent5>
      <a:accent6>
        <a:srgbClr val="32363F"/>
      </a:accent6>
      <a:hlink>
        <a:srgbClr val="2C85AE"/>
      </a:hlink>
      <a:folHlink>
        <a:srgbClr val="00A09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 Option G - Bold, Block Presentation (1)">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_Bold_Block_01_MS_v5" id="{AA60D5CE-876A-47D1-9228-3D76491083AD}" vid="{07E49AEA-13A3-4305-88B7-82B9D72D0983}"/>
    </a:ext>
  </a:extLst>
</a:theme>
</file>

<file path=ppt/theme/theme3.xml><?xml version="1.0" encoding="utf-8"?>
<a:theme xmlns:a="http://schemas.openxmlformats.org/drawingml/2006/main" name="1_Modern Option G - Bold, Block Presentation (1)">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_Bold_Block_01_MS_v5" id="{AA60D5CE-876A-47D1-9228-3D76491083AD}" vid="{07E49AEA-13A3-4305-88B7-82B9D72D098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B024E58-A6D0-437E-8031-414E24BD13B0}">
  <we:reference id="wa104379997" version="2.0.0.0" store="en-US" storeType="OMEX"/>
  <we:alternateReferences>
    <we:reference id="wa104379997" version="2.0.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34B3352ED0D34B99066B20EE58D6B1" ma:contentTypeVersion="2" ma:contentTypeDescription="Create a new document." ma:contentTypeScope="" ma:versionID="3716d3dc2248ccb6cd27fa89bb849e96">
  <xsd:schema xmlns:xsd="http://www.w3.org/2001/XMLSchema" xmlns:xs="http://www.w3.org/2001/XMLSchema" xmlns:p="http://schemas.microsoft.com/office/2006/metadata/properties" xmlns:ns3="5c6a3387-35e3-464d-989e-6575b1d52a1d" targetNamespace="http://schemas.microsoft.com/office/2006/metadata/properties" ma:root="true" ma:fieldsID="b40725911eb4aad290bf2c55efb45a37" ns3:_="">
    <xsd:import namespace="5c6a3387-35e3-464d-989e-6575b1d52a1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a3387-35e3-464d-989e-6575b1d52a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79EC7E-3CB8-4C46-873C-BDD26C0C838F}">
  <ds:schemaRefs>
    <ds:schemaRef ds:uri="http://schemas.microsoft.com/sharepoint/v3/contenttype/forms"/>
  </ds:schemaRefs>
</ds:datastoreItem>
</file>

<file path=customXml/itemProps2.xml><?xml version="1.0" encoding="utf-8"?>
<ds:datastoreItem xmlns:ds="http://schemas.openxmlformats.org/officeDocument/2006/customXml" ds:itemID="{D66DD0BE-E2A3-4F02-96B9-79DD6CA8A1DE}">
  <ds:schemaRefs>
    <ds:schemaRef ds:uri="http://www.w3.org/XML/1998/namespace"/>
    <ds:schemaRef ds:uri="http://schemas.microsoft.com/office/2006/documentManagement/types"/>
    <ds:schemaRef ds:uri="http://purl.org/dc/terms/"/>
    <ds:schemaRef ds:uri="5c6a3387-35e3-464d-989e-6575b1d52a1d"/>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1C14EFB-40B7-409D-B068-D20DF7C021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6a3387-35e3-464d-989e-6575b1d52a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3783</TotalTime>
  <Words>2207</Words>
  <Application>Microsoft Office PowerPoint</Application>
  <PresentationFormat>Widescreen</PresentationFormat>
  <Paragraphs>281</Paragraphs>
  <Slides>47</Slides>
  <Notes>3</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47</vt:i4>
      </vt:variant>
    </vt:vector>
  </HeadingPairs>
  <TitlesOfParts>
    <vt:vector size="57" baseType="lpstr">
      <vt:lpstr>Arial</vt:lpstr>
      <vt:lpstr>Calibri</vt:lpstr>
      <vt:lpstr>Calibri Light</vt:lpstr>
      <vt:lpstr>Gill Sans MT</vt:lpstr>
      <vt:lpstr>Poppins-Regular</vt:lpstr>
      <vt:lpstr>Wingdings</vt:lpstr>
      <vt:lpstr>1_Office Theme</vt:lpstr>
      <vt:lpstr>Modern Option G - Bold, Block Presentation (1)</vt:lpstr>
      <vt:lpstr>1_Modern Option G - Bold, Block Presentation (1)</vt:lpstr>
      <vt:lpstr>Document</vt:lpstr>
      <vt:lpstr>Southern Cross Institute </vt:lpstr>
      <vt:lpstr>Acknowledgement</vt:lpstr>
      <vt:lpstr>Welcome to  Southern Cross Institute (SCI)</vt:lpstr>
      <vt:lpstr>Message Chair of the Governing Council</vt:lpstr>
      <vt:lpstr>PowerPoint Presentation</vt:lpstr>
      <vt:lpstr>PowerPoint Presentation</vt:lpstr>
      <vt:lpstr>SCI Parramatta Campus Level 2, 1-3 Fitzwilliam Street,  PARRAMATTA NSW 2150 </vt:lpstr>
      <vt:lpstr>PowerPoint Presentation</vt:lpstr>
      <vt:lpstr>PowerPoint Presentation</vt:lpstr>
      <vt:lpstr>PowerPoint Presentation</vt:lpstr>
      <vt:lpstr>SCI Campus Rules</vt:lpstr>
      <vt:lpstr>Key Academic Staff</vt:lpstr>
      <vt:lpstr>Adj Prof Asif Iqbal</vt:lpstr>
      <vt:lpstr>PowerPoint Presentation</vt:lpstr>
      <vt:lpstr>PowerPoint Presentation</vt:lpstr>
      <vt:lpstr>PowerPoint Presentation</vt:lpstr>
      <vt:lpstr>PowerPoint Presentation</vt:lpstr>
      <vt:lpstr>PowerPoint Presentation</vt:lpstr>
      <vt:lpstr>Bachelor of Business </vt:lpstr>
      <vt:lpstr>Master of Information and Communications Technology (MICT) </vt:lpstr>
      <vt:lpstr>Academic Calendar &amp; Planner – Semester 2, 2026</vt:lpstr>
      <vt:lpstr>Student ID Card</vt:lpstr>
      <vt:lpstr>PowerPoint Presentation</vt:lpstr>
      <vt:lpstr>PowerPoint Presentation</vt:lpstr>
      <vt:lpstr>PowerPoint Presentation</vt:lpstr>
      <vt:lpstr>PowerPoint Presentation</vt:lpstr>
      <vt:lpstr>Student Support at SCI</vt:lpstr>
      <vt:lpstr>Wellbeing Support</vt:lpstr>
      <vt:lpstr>Policies &amp; Procedures</vt:lpstr>
      <vt:lpstr>PowerPoint Presentation</vt:lpstr>
      <vt:lpstr>PowerPoint Presentation</vt:lpstr>
      <vt:lpstr>PowerPoint Presentation</vt:lpstr>
      <vt:lpstr>PowerPoint Presentation</vt:lpstr>
      <vt:lpstr>PowerPoint Presentation</vt:lpstr>
      <vt:lpstr>Academic Integrity</vt:lpstr>
      <vt:lpstr>Learning Support Sessions </vt:lpstr>
      <vt:lpstr>Your Study at SCI Learning Support</vt:lpstr>
      <vt:lpstr>Library</vt:lpstr>
      <vt:lpstr> Library  </vt:lpstr>
      <vt:lpstr>Where to find the catalogue </vt:lpstr>
      <vt:lpstr>PowerPoint Presentation</vt:lpstr>
      <vt:lpstr>Medical Services </vt:lpstr>
      <vt:lpstr>Recreational Activities</vt:lpstr>
      <vt:lpstr>Sydney Beaches</vt:lpstr>
      <vt:lpstr>Places of Worship</vt:lpstr>
      <vt:lpstr>Thank you for choosing to study at SCI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Cross Institute</dc:title>
  <dc:creator>SCI</dc:creator>
  <cp:lastModifiedBy>Hanna Carale Caoili</cp:lastModifiedBy>
  <cp:revision>355</cp:revision>
  <dcterms:created xsi:type="dcterms:W3CDTF">2021-01-25T01:21:09Z</dcterms:created>
  <dcterms:modified xsi:type="dcterms:W3CDTF">2026-06-22T01:48:29Z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0x0101008D34B3352ED0D34B99066B20EE58D6B1</vt:lpwstr>
  </property>
  <property fmtid="{D5CDD505-2E9C-101B-9397-08002B2CF9AE}" pid="3" name="MediaServiceImageTags">
    <vt:lpwstr/>
  </property>
</Properties>
</file>